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542F-D171-371A-026D-E1BC6659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0504F-131B-6BA0-4631-FC8B7C44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48CE-89DA-39C6-83B7-D97881D6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2488-5516-C3D6-5D00-F8CF69F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57A0-2120-4AFC-2244-21725BF2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12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68-4BF8-B236-AA60-1A89B8CC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006EB-A023-0792-70D5-BA1A7672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B192-D327-EABB-F8F6-11056850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F319-D139-E69A-D05E-94249AD3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AEC1-69A0-E371-350E-15FC0318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B0D28-33A7-CED4-E4CF-6E8F6CA84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7167D-891D-DED3-24BF-E2CF0EA69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7636-D9F3-4AD7-28ED-0D2A0BD5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0E5B-F7DF-12E3-23CB-74FD0047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A90D-247B-3B91-0559-8C4C623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28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829-EA93-0C66-512D-A0EB32DF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9F6A-BF87-3F83-F806-1943853C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8105-6FE8-11A4-649C-D2A4C279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6A16-E730-B228-D48D-0C7440EB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16C8-471D-9784-F6B1-81981166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992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2E39-0CFA-B762-0481-A74A3F5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4198-DC97-6089-50FA-16DC793B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B920-7B8C-15B7-65AC-121B2AE7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8889-9A07-1790-5F1E-3985FD95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C660-9AB3-C92E-3F23-4FEBAAC0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75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30A2-9535-FDC3-D766-D01435EC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ED7F-C426-DEB4-7CF8-638B0A687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BECFF-B9E9-8B75-DC88-4ADDF47F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E28BC-3CD1-B758-6F1F-7F17B192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DA718-C4CC-F68E-AAE1-ABD93CBC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DC21-3610-2CF9-AB04-980B89A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198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436B-0F9F-A607-054A-19468DD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08F2-71EC-BB79-EA89-FB06A5CD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FE9E6-33BC-89EF-D5DE-5CA082E0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1DA74-A3BF-D2C5-B1B5-D37B7244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4D700-2817-F9C7-77E3-B26B7F802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85E54-4164-4DF4-3EBB-40F492A6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11958-6084-810D-E764-C96E271C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0B8A1-810D-23AD-8092-8BDFB0EB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6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F390-98F2-60D0-56E9-3C28576C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6B443-6A37-E161-C4A6-F9533C03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E743-7858-5CBF-0D2E-C568FC32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544C0-B6C9-D70E-1304-202CA4AB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14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9AA20-1EE4-23CF-7E06-1E59045D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F3A08-055C-7DEC-CBDD-6D756EA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6D5E9-8FEE-742A-C987-6E287206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565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602E-2E34-2DC4-211B-AF0D6956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B71A-1875-1D1B-BF06-D3448606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3246B-72A2-70D0-1C39-986C8520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C35F2-499E-1190-F3F1-181461EB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5A32-9B83-A0BD-0AD3-B8BBCFE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7E9B-B87E-28AB-A5AE-53A7C996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71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A33-9AFB-D1E6-C4FB-EB468AEE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D333-753C-31A4-5BE1-410B242C9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52A2-9B7B-4F67-8FB1-D9063277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B4EC-A750-3C6C-B539-6DFEB822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633A-079C-96FB-CA68-AABC95B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EC3FA-AF5D-1A84-6696-4816F34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980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F748E-188D-D93E-DE0C-E11149E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11AC-0512-7324-1204-6BBF47B9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52F5-5F62-815A-9AE3-41DC7CFD2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EC9D-A110-4911-B248-A74D8E49D711}" type="datetimeFigureOut">
              <a:rPr lang="en-PK" smtClean="0"/>
              <a:t>19/05/2024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537A-44E8-6F87-6B67-940A01A2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9D4E-4106-4634-2932-B147CFCF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EFFE-C1D6-49FB-A0F4-E2254EBDEE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51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067AC-B3B8-E53C-5A70-E7973721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9A122-2606-C18E-CBEE-27D04204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6C68D-5F58-3476-BA49-D63FC7C49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EACBC4-F00F-DF28-1F22-E16A0195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2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C2F30-6506-A12F-B4C4-0E841BA4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3FC59-0AE8-6CCB-F355-E42F2130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5201B-C5EB-6930-DF90-D9DFA210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1FB35B-E8FD-7233-FC73-D6D6F68CBAA3}"/>
              </a:ext>
            </a:extLst>
          </p:cNvPr>
          <p:cNvSpPr/>
          <p:nvPr/>
        </p:nvSpPr>
        <p:spPr>
          <a:xfrm>
            <a:off x="4559808" y="1048512"/>
            <a:ext cx="140208" cy="1097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809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AC73C-69DA-CAEC-EF90-FED5B1C2B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7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BB8EE-C678-8D4C-7510-F93BFE87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E4556-13D8-CE7B-5936-22FFDB93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1F4A-6C24-8110-A69B-9B718B1C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40B32-6CF6-4A3A-BE12-9ED9EC1C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77CEBB-F938-CAC9-5568-C9D6CB018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0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Nabeel Ahmed</dc:creator>
  <cp:lastModifiedBy>Nabeel Ahmed</cp:lastModifiedBy>
  <cp:revision>2</cp:revision>
  <dcterms:created xsi:type="dcterms:W3CDTF">2024-05-19T16:50:58Z</dcterms:created>
  <dcterms:modified xsi:type="dcterms:W3CDTF">2024-05-19T18:03:51Z</dcterms:modified>
</cp:coreProperties>
</file>