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D8955F-903C-4534-AD34-818155A9A5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Analysis of a Food Delivery 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1BF2B8-9E8B-471C-8653-04B0BD58FD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25-09-2023 18:05:15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rder&amp;apos;s(Sales)  per Category" id="10" name="slide10">
            <a:extLst>
              <a:ext uri="{FF2B5EF4-FFF2-40B4-BE49-F238E27FC236}">
                <a16:creationId xmlns:a16="http://schemas.microsoft.com/office/drawing/2014/main" id="{1BB54B3E-E3B8-4218-9CB8-8743357D82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05" y="0"/>
            <a:ext cx="10070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Revenue of Food Company" id="11" name="slide11">
            <a:extLst>
              <a:ext uri="{FF2B5EF4-FFF2-40B4-BE49-F238E27FC236}">
                <a16:creationId xmlns:a16="http://schemas.microsoft.com/office/drawing/2014/main" id="{38A00648-2CFE-4573-9C20-4120809AD3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" id="12" name="slide12">
            <a:extLst>
              <a:ext uri="{FF2B5EF4-FFF2-40B4-BE49-F238E27FC236}">
                <a16:creationId xmlns:a16="http://schemas.microsoft.com/office/drawing/2014/main" id="{2ED3661D-C397-4D08-A217-4069AFF634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ine&amp;apos;s and Regional Importance" id="13" name="slide13">
            <a:extLst>
              <a:ext uri="{FF2B5EF4-FFF2-40B4-BE49-F238E27FC236}">
                <a16:creationId xmlns:a16="http://schemas.microsoft.com/office/drawing/2014/main" id="{5C19CB58-1082-48F3-B048-FF8C35751F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al Comparision" id="14" name="slide14">
            <a:extLst>
              <a:ext uri="{FF2B5EF4-FFF2-40B4-BE49-F238E27FC236}">
                <a16:creationId xmlns:a16="http://schemas.microsoft.com/office/drawing/2014/main" id="{E997558A-5946-4049-909C-A72A11EDB2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ical Comparision" id="15" name="slide15">
            <a:extLst>
              <a:ext uri="{FF2B5EF4-FFF2-40B4-BE49-F238E27FC236}">
                <a16:creationId xmlns:a16="http://schemas.microsoft.com/office/drawing/2014/main" id="{2CCD3252-B83B-4DAC-A05B-9C21FBDD11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Revenue of a Food Delivery Company1" id="16" name="slide16">
            <a:extLst>
              <a:ext uri="{FF2B5EF4-FFF2-40B4-BE49-F238E27FC236}">
                <a16:creationId xmlns:a16="http://schemas.microsoft.com/office/drawing/2014/main" id="{B1F7798B-B542-4C16-99D4-1F37F0908F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Revenue of a Food Delivery Company4" id="17" name="slide17">
            <a:extLst>
              <a:ext uri="{FF2B5EF4-FFF2-40B4-BE49-F238E27FC236}">
                <a16:creationId xmlns:a16="http://schemas.microsoft.com/office/drawing/2014/main" id="{DAA4F23B-4102-4383-9537-A05515AC0C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Revenue of a Food Delivery Company7" id="18" name="slide18">
            <a:extLst>
              <a:ext uri="{FF2B5EF4-FFF2-40B4-BE49-F238E27FC236}">
                <a16:creationId xmlns:a16="http://schemas.microsoft.com/office/drawing/2014/main" id="{B49220B8-7354-4D8D-944D-3A9B01257F8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Revenue of a Food Delivery Company8" id="19" name="slide19">
            <a:extLst>
              <a:ext uri="{FF2B5EF4-FFF2-40B4-BE49-F238E27FC236}">
                <a16:creationId xmlns:a16="http://schemas.microsoft.com/office/drawing/2014/main" id="{1F13FF99-BEBA-446D-9D18-10168E29A78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/ Sales " id="2" name="slide2">
            <a:extLst>
              <a:ext uri="{FF2B5EF4-FFF2-40B4-BE49-F238E27FC236}">
                <a16:creationId xmlns:a16="http://schemas.microsoft.com/office/drawing/2014/main" id="{F699BD0F-520C-46AA-A8A1-BE0F29E883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0" y="0"/>
            <a:ext cx="11476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Revenue of a Food Delivery Company9" id="20" name="slide20">
            <a:extLst>
              <a:ext uri="{FF2B5EF4-FFF2-40B4-BE49-F238E27FC236}">
                <a16:creationId xmlns:a16="http://schemas.microsoft.com/office/drawing/2014/main" id="{9881CB37-5CFE-402E-9042-64B82C18BF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Revenue of a Food Delivery Company10" id="21" name="slide21">
            <a:extLst>
              <a:ext uri="{FF2B5EF4-FFF2-40B4-BE49-F238E27FC236}">
                <a16:creationId xmlns:a16="http://schemas.microsoft.com/office/drawing/2014/main" id="{F603F6B5-C967-473B-8E9E-D8E75EF135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903"/>
            <a:ext cx="12192000" cy="62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Revenue/ Sales Forecast" id="3" name="slide3">
            <a:extLst>
              <a:ext uri="{FF2B5EF4-FFF2-40B4-BE49-F238E27FC236}">
                <a16:creationId xmlns:a16="http://schemas.microsoft.com/office/drawing/2014/main" id="{82790858-F5C0-4980-A23B-F1E89DEFBF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05" y="0"/>
            <a:ext cx="10070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 by cusine" id="4" name="slide4">
            <a:extLst>
              <a:ext uri="{FF2B5EF4-FFF2-40B4-BE49-F238E27FC236}">
                <a16:creationId xmlns:a16="http://schemas.microsoft.com/office/drawing/2014/main" id="{BA8A2C85-F387-410E-B7BF-6D79E59A6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6" y="0"/>
            <a:ext cx="11269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-City Revenue/Sales" id="5" name="slide5">
            <a:extLst>
              <a:ext uri="{FF2B5EF4-FFF2-40B4-BE49-F238E27FC236}">
                <a16:creationId xmlns:a16="http://schemas.microsoft.com/office/drawing/2014/main" id="{777F5CF8-F59F-4895-AFC0-A03019B7AB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8" y="0"/>
            <a:ext cx="11196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Performance" id="6" name="slide6">
            <a:extLst>
              <a:ext uri="{FF2B5EF4-FFF2-40B4-BE49-F238E27FC236}">
                <a16:creationId xmlns:a16="http://schemas.microsoft.com/office/drawing/2014/main" id="{AF8C578A-BB9C-4504-A3A6-A1CEFB585B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05" y="0"/>
            <a:ext cx="10070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-" id="7" name="slide7">
            <a:extLst>
              <a:ext uri="{FF2B5EF4-FFF2-40B4-BE49-F238E27FC236}">
                <a16:creationId xmlns:a16="http://schemas.microsoft.com/office/drawing/2014/main" id="{E78D6D5E-D51D-4877-93E7-16AAA5655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6"/>
            <a:ext cx="12192000" cy="66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rders(Sales) per Region" id="8" name="slide8">
            <a:extLst>
              <a:ext uri="{FF2B5EF4-FFF2-40B4-BE49-F238E27FC236}">
                <a16:creationId xmlns:a16="http://schemas.microsoft.com/office/drawing/2014/main" id="{860EF089-62C3-4D60-B2D6-5F9DC07811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9" y="0"/>
            <a:ext cx="11256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Performance" id="9" name="slide9">
            <a:extLst>
              <a:ext uri="{FF2B5EF4-FFF2-40B4-BE49-F238E27FC236}">
                <a16:creationId xmlns:a16="http://schemas.microsoft.com/office/drawing/2014/main" id="{FCD42366-0E66-48EB-8151-0BE5073718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" y="0"/>
            <a:ext cx="12005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2023-09-25T12:35:20Z</dcterms:created>
  <dcterms:modified xsi:type="dcterms:W3CDTF">2023-09-25T12:35:20Z</dcterms:modified>
</cp:coreProperties>
</file>