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1" r:id="rId17"/>
    <p:sldId id="273" r:id="rId18"/>
    <p:sldId id="279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027369-C766-476F-919F-DED3E759DD0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31A117-EE3F-456A-A443-942AAF66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NAIKI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 </a:t>
            </a:r>
          </a:p>
          <a:p>
            <a:r>
              <a:rPr lang="en-US" dirty="0" smtClean="0"/>
              <a:t>SUBHAN </a:t>
            </a:r>
            <a:r>
              <a:rPr lang="en-US" dirty="0" smtClean="0">
                <a:sym typeface="Wingdings" panose="05000000000000000000" pitchFamily="2" charset="2"/>
              </a:rPr>
              <a:t> 22K-4316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AHMED 22K-4384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4" y="477592"/>
            <a:ext cx="10515600" cy="4351338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   Test </a:t>
            </a:r>
            <a:r>
              <a:rPr lang="en-US" sz="2400" b="1" dirty="0" smtClean="0">
                <a:solidFill>
                  <a:schemeClr val="bg1"/>
                </a:solidFill>
              </a:rPr>
              <a:t>Taken: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97909"/>
            <a:ext cx="8196892" cy="44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82" y="2359557"/>
            <a:ext cx="8418035" cy="25583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5137006"/>
            <a:ext cx="4958674" cy="16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895" y="449311"/>
            <a:ext cx="10515600" cy="4351338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Donate Action: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82" y="2241435"/>
            <a:ext cx="3920538" cy="45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0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4" y="2330304"/>
            <a:ext cx="5248282" cy="4351337"/>
          </a:xfrm>
        </p:spPr>
      </p:pic>
    </p:spTree>
    <p:extLst>
      <p:ext uri="{BB962C8B-B14F-4D97-AF65-F5344CB8AC3E}">
        <p14:creationId xmlns:p14="http://schemas.microsoft.com/office/powerpoint/2010/main" val="346802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65" y="2292350"/>
            <a:ext cx="4928653" cy="4351338"/>
          </a:xfrm>
        </p:spPr>
      </p:pic>
    </p:spTree>
    <p:extLst>
      <p:ext uri="{BB962C8B-B14F-4D97-AF65-F5344CB8AC3E}">
        <p14:creationId xmlns:p14="http://schemas.microsoft.com/office/powerpoint/2010/main" val="131589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45" y="2603500"/>
            <a:ext cx="5315223" cy="552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7" y="3469190"/>
            <a:ext cx="2844946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6378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Withdraw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449265"/>
            <a:ext cx="4864735" cy="4160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13" y="2757984"/>
            <a:ext cx="268618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44" y="4964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Hackathon </a:t>
            </a:r>
            <a:r>
              <a:rPr lang="en-US" sz="2400" b="1" dirty="0" smtClean="0">
                <a:solidFill>
                  <a:schemeClr val="bg1"/>
                </a:solidFill>
              </a:rPr>
              <a:t>Creation: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4" y="2261387"/>
            <a:ext cx="3741697" cy="4509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44" y="2588748"/>
            <a:ext cx="3695890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25" y="2774783"/>
            <a:ext cx="4781796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8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761" y="590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Hackathon Apply: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263059"/>
            <a:ext cx="3913302" cy="446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74" y="2996135"/>
            <a:ext cx="3492679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NAIKI </a:t>
            </a:r>
            <a:r>
              <a:rPr lang="en-US" dirty="0"/>
              <a:t>is a platform connecting donors with people who need financial assistance.</a:t>
            </a:r>
          </a:p>
          <a:p>
            <a:r>
              <a:rPr lang="en-US" dirty="0" smtClean="0"/>
              <a:t>NAIKI </a:t>
            </a:r>
            <a:r>
              <a:rPr lang="en-US" dirty="0"/>
              <a:t>serves four types of people: Patients, Unemployed individuals, Students, and Loan recipients.</a:t>
            </a:r>
          </a:p>
          <a:p>
            <a:r>
              <a:rPr lang="en-US" dirty="0" smtClean="0"/>
              <a:t>NAIKI </a:t>
            </a:r>
            <a:r>
              <a:rPr lang="en-US" dirty="0"/>
              <a:t>provides a transparent and efficient way for people to seek financial support.</a:t>
            </a:r>
          </a:p>
          <a:p>
            <a:r>
              <a:rPr lang="en-US" dirty="0" smtClean="0"/>
              <a:t>NAIKI </a:t>
            </a:r>
            <a:r>
              <a:rPr lang="en-US" dirty="0"/>
              <a:t>aims to alleviate financial burdens and create a sense of community and support.</a:t>
            </a:r>
          </a:p>
        </p:txBody>
      </p:sp>
    </p:spTree>
    <p:extLst>
      <p:ext uri="{BB962C8B-B14F-4D97-AF65-F5344CB8AC3E}">
        <p14:creationId xmlns:p14="http://schemas.microsoft.com/office/powerpoint/2010/main" val="258481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34" y="571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See </a:t>
            </a:r>
            <a:r>
              <a:rPr lang="en-US" sz="2400" b="1" dirty="0" smtClean="0">
                <a:solidFill>
                  <a:schemeClr val="bg1"/>
                </a:solidFill>
              </a:rPr>
              <a:t>Participant: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66" y="2747529"/>
            <a:ext cx="6456875" cy="36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NAIKI </a:t>
            </a:r>
            <a:r>
              <a:rPr lang="en-US" sz="2000" dirty="0"/>
              <a:t>helps those in need of financial assistance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NAIKI </a:t>
            </a:r>
            <a:r>
              <a:rPr lang="en-US" sz="2000" dirty="0"/>
              <a:t>aims to make a positive impact on people's lives.</a:t>
            </a:r>
          </a:p>
        </p:txBody>
      </p:sp>
    </p:spTree>
    <p:extLst>
      <p:ext uri="{BB962C8B-B14F-4D97-AF65-F5344CB8AC3E}">
        <p14:creationId xmlns:p14="http://schemas.microsoft.com/office/powerpoint/2010/main" val="21277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NAIKI </a:t>
            </a:r>
            <a:r>
              <a:rPr lang="en-US" dirty="0"/>
              <a:t>was created to help alleviate financial burdens for those in need.</a:t>
            </a:r>
          </a:p>
          <a:p>
            <a:r>
              <a:rPr lang="en-US" dirty="0"/>
              <a:t>The idea for </a:t>
            </a:r>
            <a:r>
              <a:rPr lang="en-US" dirty="0" smtClean="0"/>
              <a:t>NAIKI </a:t>
            </a:r>
            <a:r>
              <a:rPr lang="en-US" dirty="0"/>
              <a:t>came from the challenges people face when seeking financial assistance.</a:t>
            </a:r>
          </a:p>
          <a:p>
            <a:r>
              <a:rPr lang="en-US" dirty="0" smtClean="0"/>
              <a:t>NAIKI </a:t>
            </a:r>
            <a:r>
              <a:rPr lang="en-US" dirty="0"/>
              <a:t>provides a transparent and efficient way for people to seek help and support.</a:t>
            </a:r>
          </a:p>
          <a:p>
            <a:r>
              <a:rPr lang="en-US" dirty="0" smtClean="0"/>
              <a:t>NAIKI </a:t>
            </a:r>
            <a:r>
              <a:rPr lang="en-US" dirty="0"/>
              <a:t>was created with the goal of connecting donors with people in need.</a:t>
            </a:r>
          </a:p>
          <a:p>
            <a:r>
              <a:rPr lang="en-US" dirty="0" smtClean="0"/>
              <a:t>NAIKI </a:t>
            </a:r>
            <a:r>
              <a:rPr lang="en-US" dirty="0"/>
              <a:t>creates a sense of community and support among its users.</a:t>
            </a:r>
          </a:p>
        </p:txBody>
      </p:sp>
    </p:spTree>
    <p:extLst>
      <p:ext uri="{BB962C8B-B14F-4D97-AF65-F5344CB8AC3E}">
        <p14:creationId xmlns:p14="http://schemas.microsoft.com/office/powerpoint/2010/main" val="59306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Dynamic Memory</a:t>
            </a:r>
          </a:p>
          <a:p>
            <a:r>
              <a:rPr lang="en-US" dirty="0" err="1" smtClean="0"/>
              <a:t>Downcasting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Results/Functionalities: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signup: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 err="1" smtClean="0"/>
              <a:t>SignUp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6" y="2381901"/>
            <a:ext cx="5184207" cy="426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78" y="2381901"/>
            <a:ext cx="6153693" cy="32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0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20" y="562433"/>
            <a:ext cx="10515600" cy="4351338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Login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" y="2819397"/>
            <a:ext cx="5594252" cy="35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66" y="44931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Profile </a:t>
            </a:r>
            <a:r>
              <a:rPr lang="en-US" sz="2400" b="1" dirty="0" smtClean="0">
                <a:solidFill>
                  <a:schemeClr val="bg1"/>
                </a:solidFill>
              </a:rPr>
              <a:t>Verification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9" y="2624980"/>
            <a:ext cx="6496966" cy="3917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48" y="3098762"/>
            <a:ext cx="4769095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87" y="383325"/>
            <a:ext cx="10515600" cy="4351338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Edit </a:t>
            </a:r>
            <a:r>
              <a:rPr lang="en-US" sz="2400" b="1" dirty="0" smtClean="0">
                <a:solidFill>
                  <a:schemeClr val="bg1"/>
                </a:solidFill>
              </a:rPr>
              <a:t>Profile: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3" y="2731035"/>
            <a:ext cx="4934204" cy="3391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23" y="2731035"/>
            <a:ext cx="4254719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1" y="496445"/>
            <a:ext cx="10515600" cy="4351338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Creating </a:t>
            </a:r>
            <a:r>
              <a:rPr lang="en-US" sz="2400" b="1" dirty="0" smtClean="0">
                <a:solidFill>
                  <a:schemeClr val="bg1"/>
                </a:solidFill>
              </a:rPr>
              <a:t>a Post: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6" y="2504855"/>
            <a:ext cx="5740695" cy="405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07" y="3206409"/>
            <a:ext cx="6133793" cy="13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696</TotalTime>
  <Words>213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 Boardroom</vt:lpstr>
      <vt:lpstr>NAIKI </vt:lpstr>
      <vt:lpstr>Introduction: </vt:lpstr>
      <vt:lpstr>Background: </vt:lpstr>
      <vt:lpstr>Methodology: </vt:lpstr>
      <vt:lpstr>Results/Functionalities:  signup: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NAIKI</dc:title>
  <dc:creator>92308</dc:creator>
  <cp:lastModifiedBy>92308</cp:lastModifiedBy>
  <cp:revision>15</cp:revision>
  <dcterms:created xsi:type="dcterms:W3CDTF">2023-05-14T07:59:53Z</dcterms:created>
  <dcterms:modified xsi:type="dcterms:W3CDTF">2023-05-15T03:39:56Z</dcterms:modified>
</cp:coreProperties>
</file>