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6"/>
  </p:notesMasterIdLst>
  <p:sldIdLst>
    <p:sldId id="300" r:id="rId3"/>
    <p:sldId id="323" r:id="rId4"/>
    <p:sldId id="302" r:id="rId5"/>
    <p:sldId id="303" r:id="rId6"/>
    <p:sldId id="259" r:id="rId7"/>
    <p:sldId id="324" r:id="rId8"/>
    <p:sldId id="325" r:id="rId9"/>
    <p:sldId id="327" r:id="rId10"/>
    <p:sldId id="328" r:id="rId11"/>
    <p:sldId id="326" r:id="rId12"/>
    <p:sldId id="304" r:id="rId13"/>
    <p:sldId id="305" r:id="rId14"/>
    <p:sldId id="330" r:id="rId15"/>
    <p:sldId id="320" r:id="rId16"/>
    <p:sldId id="322" r:id="rId17"/>
    <p:sldId id="321" r:id="rId18"/>
    <p:sldId id="317" r:id="rId19"/>
    <p:sldId id="316" r:id="rId20"/>
    <p:sldId id="332" r:id="rId21"/>
    <p:sldId id="319" r:id="rId22"/>
    <p:sldId id="333" r:id="rId23"/>
    <p:sldId id="318"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81088" autoAdjust="0"/>
  </p:normalViewPr>
  <p:slideViewPr>
    <p:cSldViewPr snapToGrid="0">
      <p:cViewPr varScale="1">
        <p:scale>
          <a:sx n="92" d="100"/>
          <a:sy n="92" d="100"/>
        </p:scale>
        <p:origin x="834" y="90"/>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2/24/2020 4:06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21922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dirty="0"/>
              <a:t>Web App for Containers – simple PaaS without full-featured container orchestration</a:t>
            </a:r>
          </a:p>
          <a:p>
            <a:pPr lvl="2"/>
            <a:r>
              <a:rPr lang="en-US" sz="2800" dirty="0"/>
              <a:t>Azure Container Instances – simple, isolated, without management tooling, enabling workload scale on demand</a:t>
            </a:r>
          </a:p>
          <a:p>
            <a:pPr lvl="2"/>
            <a:r>
              <a:rPr lang="en-US" sz="2800" dirty="0"/>
              <a:t>Azure Kubernetes Services (AKS) – the ideal solution for a fully managed experience</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Container Service (AKS), native to Azure</a:t>
            </a: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1520</Words>
  <Application>Microsoft Office PowerPoint</Application>
  <PresentationFormat>Widescreen</PresentationFormat>
  <Paragraphs>173</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2020-02-24T21:07:48Z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