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Smart Wellness with Data: Fitbit Insights for Bellabeat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Data Analysis Case Study – Executive Presentation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Trends in Sedentary Behavior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Users spend ~70% of waking hours sedentary</a:t>
            </a:r>
          </a:p>
          <a:p>
            <a:r>
              <a:rPr dirty="0"/>
              <a:t>A few active users drive most of the activity</a:t>
            </a:r>
          </a:p>
          <a:p>
            <a:endParaRPr dirty="0"/>
          </a:p>
          <a:p>
            <a:pPr marL="0" indent="0">
              <a:buNone/>
            </a:pP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0547F2-BB29-EE76-E9A8-F746992E39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9251" y="2907001"/>
            <a:ext cx="6125497" cy="3676361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Business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dirty="0"/>
              <a:t> Most users fall short of activity goals</a:t>
            </a:r>
          </a:p>
          <a:p>
            <a:r>
              <a:rPr dirty="0"/>
              <a:t> Sedentary behavior is persistent and widespread</a:t>
            </a:r>
          </a:p>
          <a:p>
            <a:r>
              <a:rPr dirty="0"/>
              <a:t> Weekday vs. weekend activity gap = engagement opportunity</a:t>
            </a:r>
          </a:p>
          <a:p>
            <a:r>
              <a:rPr dirty="0"/>
              <a:t> Distinct user clusters → segmentation opportunities</a:t>
            </a:r>
          </a:p>
          <a:p>
            <a:r>
              <a:rPr dirty="0"/>
              <a:t> Strong activity-calorie link supports energy balance coaching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Marketing Recommendations (Leaf Tracker)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6012" y="1973825"/>
            <a:ext cx="6749845" cy="2697163"/>
          </a:xfrm>
        </p:spPr>
        <p:txBody>
          <a:bodyPr>
            <a:normAutofit fontScale="55000" lnSpcReduction="20000"/>
          </a:bodyPr>
          <a:lstStyle/>
          <a:p>
            <a:r>
              <a:rPr dirty="0"/>
              <a:t> Personalization: Position Leaf as a holistic lifestyle coach</a:t>
            </a:r>
          </a:p>
          <a:p>
            <a:r>
              <a:rPr dirty="0"/>
              <a:t> Weekend Motivation: Send nudges/challenges on weekends</a:t>
            </a:r>
          </a:p>
          <a:p>
            <a:r>
              <a:rPr dirty="0"/>
              <a:t> Segmentation:</a:t>
            </a:r>
          </a:p>
          <a:p>
            <a:r>
              <a:rPr dirty="0"/>
              <a:t>   – Sedentary → small steps challenges</a:t>
            </a:r>
          </a:p>
          <a:p>
            <a:r>
              <a:rPr dirty="0"/>
              <a:t>   – Active → advanced fitness insights</a:t>
            </a:r>
          </a:p>
          <a:p>
            <a:r>
              <a:rPr dirty="0"/>
              <a:t> Wellness Integration: Emphasize stress, sleep, mindfulness features</a:t>
            </a:r>
          </a:p>
          <a:p>
            <a:r>
              <a:rPr dirty="0"/>
              <a:t> Community Engagement: Promote social challenges &amp; badges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A28B0D-A8C0-2357-EB04-3A734F0AB6B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5452" b="13352"/>
          <a:stretch>
            <a:fillRect/>
          </a:stretch>
        </p:blipFill>
        <p:spPr>
          <a:xfrm>
            <a:off x="1903662" y="4316361"/>
            <a:ext cx="5336675" cy="2267001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Elevator Pitch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5239" y="1612490"/>
            <a:ext cx="7482348" cy="4424516"/>
          </a:xfrm>
        </p:spPr>
        <p:txBody>
          <a:bodyPr>
            <a:normAutofit fontScale="70000" lnSpcReduction="20000"/>
          </a:bodyPr>
          <a:lstStyle/>
          <a:p>
            <a:r>
              <a:rPr dirty="0"/>
              <a:t>"Our analysis of Fitbit user data revealed that most users fall short of daily activity goals and spend nearly 70% of their day sedentary. Activity peaks during weekdays but drops on weekends, and we identified clear user clusters—from sedentary individuals to fitness enthusiasts. These insights show a clear opportunity for </a:t>
            </a:r>
            <a:r>
              <a:rPr dirty="0" err="1"/>
              <a:t>Bellabeat’s</a:t>
            </a:r>
            <a:r>
              <a:rPr dirty="0"/>
              <a:t> Leaf wellness tracker to differentiate itself by offering personalized coaching, weekend motivation, and tailored engagement strategies. By positioning Leaf as a lifestyle companion that addresses activity, stress, and mindfulness together, </a:t>
            </a:r>
            <a:r>
              <a:rPr dirty="0" err="1"/>
              <a:t>Bellabeat</a:t>
            </a:r>
            <a:r>
              <a:rPr dirty="0"/>
              <a:t> can better engage users, encourage healthier habits, and strengthen its market presence in the growing wellness tech industry."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Business Task &amp;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417638"/>
            <a:ext cx="7418439" cy="3589440"/>
          </a:xfrm>
        </p:spPr>
        <p:txBody>
          <a:bodyPr>
            <a:normAutofit fontScale="77500" lnSpcReduction="20000"/>
          </a:bodyPr>
          <a:lstStyle/>
          <a:p>
            <a:r>
              <a:rPr dirty="0"/>
              <a:t>Business Task: Analyze Fitbit user data to uncover activity and lifestyle patterns that can guide Bella beat's marketing strategy.</a:t>
            </a:r>
          </a:p>
          <a:p>
            <a:endParaRPr dirty="0"/>
          </a:p>
          <a:p>
            <a:pPr marL="0" indent="0">
              <a:buNone/>
            </a:pPr>
            <a:r>
              <a:rPr dirty="0"/>
              <a:t>Objectives:</a:t>
            </a:r>
          </a:p>
          <a:p>
            <a:r>
              <a:rPr dirty="0"/>
              <a:t>Identify trends in daily activity, steps, calories, </a:t>
            </a:r>
            <a:r>
              <a:rPr lang="en-IN" dirty="0"/>
              <a:t>	and </a:t>
            </a:r>
            <a:r>
              <a:rPr dirty="0"/>
              <a:t>sedentary behavior</a:t>
            </a:r>
            <a:r>
              <a:rPr lang="en-IN" dirty="0"/>
              <a:t>.</a:t>
            </a:r>
          </a:p>
          <a:p>
            <a:r>
              <a:rPr dirty="0"/>
              <a:t>Understand user activity clusters</a:t>
            </a:r>
          </a:p>
          <a:p>
            <a:r>
              <a:rPr dirty="0"/>
              <a:t>Translate insights into </a:t>
            </a:r>
            <a:r>
              <a:rPr dirty="0" err="1"/>
              <a:t>Bellabeat</a:t>
            </a:r>
            <a:r>
              <a:rPr dirty="0"/>
              <a:t> Leaf wellness </a:t>
            </a:r>
            <a:r>
              <a:rPr lang="en-IN" dirty="0"/>
              <a:t>	</a:t>
            </a:r>
            <a:r>
              <a:rPr dirty="0"/>
              <a:t>tracker recommendations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Primary Dataset: Fitbit Fitness Tracker Data (30 users, Kaggle public dataset)</a:t>
            </a:r>
          </a:p>
          <a:p>
            <a:endParaRPr/>
          </a:p>
          <a:p>
            <a:r>
              <a:t>Includes: daily activity, steps, calories, heart rate, sleep, weight logs</a:t>
            </a:r>
          </a:p>
          <a:p>
            <a:endParaRPr/>
          </a:p>
          <a:p>
            <a:r>
              <a:t>Limitations: Small sample size, short tracking period, U.S.-centric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Cleaning &amp; Preparation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Removed duplicates &amp; missing values</a:t>
            </a:r>
          </a:p>
          <a:p>
            <a:pPr marL="0" indent="0">
              <a:buNone/>
            </a:pPr>
            <a:r>
              <a:rPr dirty="0"/>
              <a:t>• Converted date/time columns</a:t>
            </a:r>
          </a:p>
          <a:p>
            <a:pPr marL="0" indent="0">
              <a:buNone/>
            </a:pPr>
            <a:r>
              <a:rPr dirty="0"/>
              <a:t>• Aggregated daily metrics for user-level insights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Distribution of Daily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Average ~7,600 steps (below WHO’s 10,000 recommendation)</a:t>
            </a:r>
          </a:p>
          <a:p>
            <a:r>
              <a:rPr dirty="0"/>
              <a:t>Large variation among users (sedentary vs. highly active)</a:t>
            </a:r>
            <a:endParaRPr lang="en-IN" dirty="0"/>
          </a:p>
          <a:p>
            <a:r>
              <a:rPr dirty="0"/>
              <a:t>[Insert Histogram/KDE plot of daily steps here]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Steps vs. Calories Burned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 Strong positive correlation (r ≈ 0.65)</a:t>
            </a:r>
          </a:p>
          <a:p>
            <a:r>
              <a:rPr dirty="0"/>
              <a:t> More active users burn significantly more calories</a:t>
            </a:r>
          </a:p>
          <a:p>
            <a:pPr marL="0" indent="0">
              <a:buNone/>
            </a:pP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68D9A0-ADBB-4863-1961-785045D2B4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2271" y="3277714"/>
            <a:ext cx="6075985" cy="318766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Activity Patterns by Weekday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 Higher activity on weekdays (Mon–Fri)</a:t>
            </a:r>
          </a:p>
          <a:p>
            <a:r>
              <a:rPr dirty="0"/>
              <a:t> Noticeable drop on weekends</a:t>
            </a:r>
          </a:p>
          <a:p>
            <a:pPr marL="0" indent="0">
              <a:buNone/>
            </a:pP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1CCC60-AC5D-059B-1E24-D7A0045D55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716" y="3009194"/>
            <a:ext cx="6469626" cy="340901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Correlation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707" y="1600201"/>
            <a:ext cx="6641690" cy="1143000"/>
          </a:xfrm>
        </p:spPr>
        <p:txBody>
          <a:bodyPr>
            <a:normAutofit fontScale="62500" lnSpcReduction="20000"/>
          </a:bodyPr>
          <a:lstStyle/>
          <a:p>
            <a:r>
              <a:rPr dirty="0"/>
              <a:t>Steps &amp; Active Minutes → Strong positive correlation with Calories</a:t>
            </a:r>
          </a:p>
          <a:p>
            <a:r>
              <a:rPr dirty="0"/>
              <a:t>Sedentary Minutes → Negative correlation with Calories</a:t>
            </a:r>
          </a:p>
          <a:p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8DB0BE-7F60-1FDC-1533-63199879790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4970"/>
          <a:stretch>
            <a:fillRect/>
          </a:stretch>
        </p:blipFill>
        <p:spPr>
          <a:xfrm>
            <a:off x="1940976" y="2532474"/>
            <a:ext cx="4941606" cy="413379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User Activity Clusters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9716" y="1600200"/>
            <a:ext cx="8686800" cy="1828800"/>
          </a:xfrm>
        </p:spPr>
        <p:txBody>
          <a:bodyPr>
            <a:normAutofit fontScale="92500"/>
          </a:bodyPr>
          <a:lstStyle/>
          <a:p>
            <a:r>
              <a:rPr sz="3000" dirty="0"/>
              <a:t>Cluster 1: Sedentary (low steps, high sedentary minutes)</a:t>
            </a:r>
          </a:p>
          <a:p>
            <a:r>
              <a:rPr sz="3000" dirty="0"/>
              <a:t>Cluster 2: Moderately active</a:t>
            </a:r>
          </a:p>
          <a:p>
            <a:r>
              <a:rPr sz="3000" dirty="0"/>
              <a:t>Cluster 3: Highly active (fitness-focused)</a:t>
            </a:r>
          </a:p>
          <a:p>
            <a:pPr marL="0" indent="0">
              <a:buNone/>
            </a:pP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DAC019-DE7D-9255-0741-E7A83F6E55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2488" y="3200712"/>
            <a:ext cx="5506065" cy="33826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512</Words>
  <Application>Microsoft Office PowerPoint</Application>
  <PresentationFormat>On-screen Show (4:3)</PresentationFormat>
  <Paragraphs>55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Smart Wellness with Data: Fitbit Insights for Bellabeat</vt:lpstr>
      <vt:lpstr>Business Task &amp; Objectives</vt:lpstr>
      <vt:lpstr>Data Sources</vt:lpstr>
      <vt:lpstr>Data Cleaning &amp; Preparation</vt:lpstr>
      <vt:lpstr>Distribution of Daily Steps</vt:lpstr>
      <vt:lpstr>Steps vs. Calories Burned</vt:lpstr>
      <vt:lpstr>Activity Patterns by Weekday</vt:lpstr>
      <vt:lpstr>Correlation Analysis</vt:lpstr>
      <vt:lpstr>User Activity Clusters</vt:lpstr>
      <vt:lpstr>Trends in Sedentary Behavior</vt:lpstr>
      <vt:lpstr>Key Business Insights</vt:lpstr>
      <vt:lpstr>Marketing Recommendations (Leaf Tracker)</vt:lpstr>
      <vt:lpstr>Elevator Pitch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Subha's Ideapad</cp:lastModifiedBy>
  <cp:revision>2</cp:revision>
  <dcterms:created xsi:type="dcterms:W3CDTF">2013-01-27T09:14:16Z</dcterms:created>
  <dcterms:modified xsi:type="dcterms:W3CDTF">2025-08-24T18:00:20Z</dcterms:modified>
  <cp:category/>
</cp:coreProperties>
</file>