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word/document.xml" ContentType="application/vnd.openxmlformats-officedocument.wordprocessingml.document.main+xml"/>
  <Override PartName="/word/styles.xml" ContentType="application/vnd.openxmlformats-officedocument.wordprocessingml.styles+xml"/>
  <Override PartName="/word/numbering.xml" ContentType="application/vnd.openxmlformats-officedocument.wordprocessingml.numbering+xml"/>
  <Override PartName="/word/settings.xml" ContentType="application/vnd.openxmlformats-officedocument.wordprocessingml.settings+xml"/>
  <Override PartName="/word/theme/theme1.xml" ContentType="application/vnd.openxmlformats-officedocument.theme+xml"/>
  <Override PartName="/word/webSettings.xml" ContentType="application/vnd.openxmlformats-officedocument.wordprocessingml.webSettings+xml"/>
  <Override PartName="/word/fontTable.xml" ContentType="application/vnd.openxmlformats-officedocument.wordprocessingml.fontTable+xml"/>
  <Override PartName="/word/comments.xml" ContentType="application/vnd.openxmlformats-officedocument.wordprocessingml.comment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word/document.xml"/></Relationships>
</file>

<file path=word/document.xml><?xml version="1.0" encoding="utf-8"?>
<w:document xmlns:ve="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w:body>
    <w:p>
      <w:pPr/>
      <w:r>
        <w:rPr/>
        <w:t xml:space="preserve">
SISTEM PENJADWALAN TENAGA KEBIDANAN MENGGUNAKAN ALGORITMA MEMETIKA PADA RUMAH SAKIT UMUM DAERAH (RSUD) UNDATA PALU PROVINSI SULAWESI TENGAHSubhan Dinda PutraF 551 13 023
Latar BelakangJadwal yang baik berdampak pada kualitas pelayanan pasien dan kesehatan bidanProses pembuatan jadwal manual cukup sulit untuk dilakukanKompleksitas penjadwalan bidan
Tujuan PenelitianMembuat aplikasi penjadwalan tenaga kebidanan dengan menerapkan algoritma memetika untuk memudahkan dan menghasilkan jadwal yang optimal pada RSUD Undata Palu Provinsi Sulawesi Tengah.
Proses Umum Algoritma Memetika
Implementasi Perangkat Keras dan Perangkat LunakSpesifikasi perangkat keras yang digunakan untuk Membangun Sistem Penjadwalan Tenaga Kebidanan yaitu:Laptop dengan spesifikasi:Sistem operasi Ubuntu 16.4 LTS 64 bitProcessor intel core i5RAM 4 GB DDR 3Perangkat lunak yang digunakan yaitu:Python versi 2.7 sebagai bahasa pemrogramanFramework  Flask sebagai web framework dari pythonSQLite  sebagai basis data
DFD Level 0
DFD Level 1
DFD Level 2
Use Case Diagram
Entity Relationship Diagram (ERD)
Batasan Jadwal Tenaga KebidananBatasan kerasJumlah bidan yang ditugaskan per-hari pada setiap jenis shift harus memenuhi minimal jumlah dan komposisi  jenis keterampilan bidan.Setiap bidan pada penjadwalan harus memenuhi minimal total jam kerja (120 jam) dan tidak boleh melebihi maksimal total jam kerja (180 jam).Pemberian shift untuk setiap bidan harus memperhatikan dan mematuhi aturan pola shift penjadwalan.Batasan lunakTidak boleh ada pola shift yang sama (pola shift siang/malam) dalam setiap satu minggu (7 hari) kerja.Tidak boleh ada lebih dari 3 pola shift malam dalam 1 periode penjadwalan
Jadwal Tenaga Kebidanan
Form Input
Form Output
Form Output
Pengujian 1: Periode penjadwalan tetap
Pengujian 2: Periode penjadwalan berlanjut
Pengujian 3: Operator pencarian lokal
TERIMA KASIH
</w:t>
      </w:r>
    </w:p>
    <w:sectPr>
      <w:pgSz w:orient="portrait" w:w="11905.511811024" w:h="16837.795275591"/>
      <w:pgMar w:top="1440" w:right="1440" w:bottom="1440" w:left="1440" w:header="720" w:footer="720" w:gutter="0"/>
      <w:cols w:num="1" w:space="720"/>
    </w:sectPr>
  </w:body>
</w:document>
</file>

<file path=word/comments.xml><?xml version="1.0" encoding="utf-8"?>
<w:comments xmlns:ve="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file>

<file path=word/fontTable.xml><?xml version="1.0" encoding="utf-8"?>
<w:fonts xmlns:r="http://schemas.openxmlformats.org/officeDocument/2006/relationships" xmlns:w="http://schemas.openxmlformats.org/wordprocessingml/2006/main">
  <w:font w:name="Times New Roman">
    <w:panose1 w:val="02020603050405020304"/>
    <w:charset w:val="00"/>
    <w:family w:val="roman"/>
    <w:pitch w:val="variable"/>
    <w:sig w:usb0="E0002AFF" w:usb1="C0007841" w:usb2="00000009" w:usb3="00000000" w:csb0="000001FF" w:csb1="00000000"/>
  </w:font>
  <w:font w:name="Courier New">
    <w:panose1 w:val="02070309020205020404"/>
    <w:charset w:val="00"/>
    <w:family w:val="modern"/>
    <w:pitch w:val="fixed"/>
    <w:sig w:usb0="E0002AFF" w:usb1="C0007843" w:usb2="00000009" w:usb3="00000000" w:csb0="000001FF" w:csb1="00000000"/>
  </w:font>
  <w:font w:name="Wingdings">
    <w:panose1 w:val="05000000000000000000"/>
    <w:charset w:val="02"/>
    <w:family w:val="auto"/>
    <w:pitch w:val="variable"/>
    <w:sig w:usb0="00000000" w:usb1="10000000" w:usb2="00000000" w:usb3="00000000" w:csb0="80000000" w:csb1="00000000"/>
  </w:font>
  <w:font w:name="Symbol">
    <w:panose1 w:val="05050102010706020507"/>
    <w:charset w:val="02"/>
    <w:family w:val="roman"/>
    <w:pitch w:val="variable"/>
    <w:sig w:usb0="00000000" w:usb1="10000000" w:usb2="00000000" w:usb3="00000000" w:csb0="80000000" w:csb1="00000000"/>
  </w:font>
  <w:font w:name="Arial">
    <w:panose1 w:val="020B0604020202020204"/>
    <w:charset w:val="00"/>
    <w:family w:val="swiss"/>
    <w:pitch w:val="variable"/>
    <w:sig w:usb0="E0002AFF" w:usb1="C0007843" w:usb2="00000009" w:usb3="00000000" w:csb0="000001FF" w:csb1="00000000"/>
  </w:font>
  <w:font w:name="Cambria">
    <w:panose1 w:val="02040503050406030204"/>
    <w:charset w:val="00"/>
    <w:family w:val="roman"/>
    <w:pitch w:val="variable"/>
    <w:sig w:usb0="A00002EF" w:usb1="4000004B" w:usb2="00000000" w:usb3="00000000" w:csb0="0000019F" w:csb1="00000000"/>
  </w:font>
  <w:font w:name="Calibri">
    <w:panose1 w:val="020F0502020204030204"/>
    <w:charset w:val="00"/>
    <w:family w:val="swiss"/>
    <w:pitch w:val="variable"/>
    <w:sig w:usb0="E10002FF" w:usb1="4000ACFF" w:usb2="00000009" w:usb3="00000000" w:csb0="0000019F" w:csb1="00000000"/>
  </w:font>
</w:fonts>
</file>

<file path=word/numbering.xml><?xml version="1.0" encoding="utf-8"?>
<w:numbering xmlns:ve="http://schemas.openxmlformats.org/markup-compatibility/2006" xmlns:o="urn:schemas-microsoft-com:office:office" xmlns:r="http://schemas.openxmlformats.org/officeDocument/2006/relationships"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file>

<file path=word/settings.xml><?xml version="1.0" encoding="utf-8"?>
<w:settings xmlns:r="http://schemas.openxmlformats.org/officeDocument/2006/relationships" xmlns:w="http://schemas.openxmlformats.org/wordprocessingml/2006/main" xmlns:m="http://schemas.openxmlformats.org/officeDocument/2006/math" xmlns:sl="http://schemas.openxmlformats.org/schemaLibrary/2006/main" xmlns:o="urn:schemas-microsoft-com:office:office" xmlns:v="urn:schemas-microsoft-com:vml" xmlns:w10="urn:schemas-microsoft-com:office:word">
  <w:defaultTabStop w:val="708"/>
  <w:hyphenationZone w:val="425"/>
  <w:characterSpacingControl w:val="doNotCompress"/>
  <w:decimalSymbol w:val="."/>
  <w:listSeparator w:val=";"/>
  <w:compat>
    <w:compatSetting w:name="compatibilityMode" w:uri="http://schemas.microsoft.com/office/word" w:val="12"/>
  </w:compat>
  <m:mathPr>
    <m:mathFont m:val="Cambria Math"/>
    <m:brkBin m:val="before"/>
    <m:brkBinSub m:val="--"/>
    <m:smallFrac m:val="off"/>
    <m:dispDef/>
    <m:lMargin m:val="0"/>
    <m:rMargin m:val="0"/>
    <m:defJc m:val="centerGroup"/>
    <m:wrapIndent m:val="1440"/>
    <m:intLim m:val="subSup"/>
    <m:naryLim m:val="undOvr"/>
  </m:mathPr>
  <w:clrSchemeMapping w:bg1="light1" w:t1="dark1" w:bg2="light2" w:t2="dark2" w:accent1="accent1" w:accent2="accent2" w:accent3="accent3" w:accent4="accent4" w:accent5="accent5" w:accent6="accent6" w:hyperlink="hyperlink" w:followedHyperlink="followedHyperlink"/>
  <w:hideSpellingErrors w:val="false"/>
  <w:hideGrammaticalErrors w:val="false"/>
  <w:trackRevisions w:val="false"/>
  <w:doNotTrackMoves w:val="false"/>
  <w:doNotTrackFormatting w:val="false"/>
  <w:evenAndOddHeaders w:val="false"/>
  <w:updateFields w:val="false"/>
  <w:themeFontLang w:val="en-US"/>
  <w:zoom w:percent="100"/>
</w:settings>
</file>

<file path=word/styles.xml><?xml version="1.0" encoding="utf-8"?>
<w:styles xmlns:r="http://schemas.openxmlformats.org/officeDocument/2006/relationships" xmlns:w="http://schemas.openxmlformats.org/wordprocessingml/2006/main">
  <w:docDefaults>
    <w:rPrDefault>
      <w:rPr>
        <w:rFonts w:ascii="Arial" w:hAnsi="Arial" w:eastAsia="Arial" w:cs="Arial"/>
        <w:sz w:val="20"/>
        <w:szCs w:val="20"/>
        <w:lang w:val="en-US"/>
      </w:rPr>
    </w:rPrDefault>
  </w:docDefaults>
  <w:style w:type="paragraph" w:default="1" w:styleId="Normal">
    <w:name w:val="Normal"/>
  </w:style>
  <w:style w:type="character" w:styleId="FootnoteReference">
    <w:name w:val="Footnote Reference"/>
    <w:semiHidden/>
    <w:unhideWhenUsed/>
    <w:rPr>
      <w:vertAlign w:val="superscript"/>
    </w:rPr>
  </w:style>
</w:styles>
</file>

<file path=word/webSettings.xml><?xml version="1.0" encoding="utf-8"?>
<w:webSettings xmlns:r="http://schemas.openxmlformats.org/officeDocument/2006/relationships" xmlns:w="http://schemas.openxmlformats.org/wordprocessingml/2006/main">
  <w:optimizeForBrowser/>
</w:webSettings>
</file>

<file path=word/_rels/document.xml.rels><?xml version="1.0" encoding="UTF-8" standalone="yes"?>
<Relationships xmlns="http://schemas.openxmlformats.org/package/2006/relationships"><Relationship Id="rId1" Type="http://schemas.openxmlformats.org/officeDocument/2006/relationships/styles" Target="styles.xml"/><Relationship Id="rId2" Type="http://schemas.openxmlformats.org/officeDocument/2006/relationships/numbering" Target="numbering.xml"/><Relationship Id="rId3" Type="http://schemas.openxmlformats.org/officeDocument/2006/relationships/settings" Target="settings.xml"/><Relationship Id="rId4" Type="http://schemas.openxmlformats.org/officeDocument/2006/relationships/theme" Target="theme/theme1.xml"/><Relationship Id="rId5" Type="http://schemas.openxmlformats.org/officeDocument/2006/relationships/webSettings" Target="webSettings.xml"/><Relationship Id="rId6" Type="http://schemas.openxmlformats.org/officeDocument/2006/relationships/fontTable" Target="fontTable.xml"/></Relationships>
</file>

<file path=word/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PHPWord</Application>
  <Company/>
  <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title/>
  <dc:description/>
  <dc:subject/>
  <cp:keywords/>
  <cp:category/>
  <cp:lastModifiedBy/>
  <dcterms:created xsi:type="dcterms:W3CDTF">2018-03-26T16:47:06+02:00</dcterms:created>
  <dcterms:modified xsi:type="dcterms:W3CDTF">2018-03-26T16:47:06+02:00</dcterms:modified>
</cp:coreProperties>
</file>

<file path=docProps/custom.xml><?xml version="1.0" encoding="utf-8"?>
<Properties xmlns="http://schemas.openxmlformats.org/officeDocument/2006/custom-properties" xmlns:vt="http://schemas.openxmlformats.org/officeDocument/2006/docPropsVTypes"/>
</file>