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  <p:cmAuthor id="2" name="Subhan Guliyev" initials="SG" lastIdx="1" clrIdx="1">
    <p:extLst>
      <p:ext uri="{19B8F6BF-5375-455C-9EA6-DF929625EA0E}">
        <p15:presenceInfo xmlns:p15="http://schemas.microsoft.com/office/powerpoint/2012/main" userId="59ec02b545250d6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6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11-28T22:57:38.553" idx="1">
    <p:pos x="10" y="10"/>
    <p:text/>
    <p:extLst>
      <p:ext uri="{C676402C-5697-4E1C-873F-D02D1690AC5C}">
        <p15:threadingInfo xmlns:p15="http://schemas.microsoft.com/office/powerpoint/2012/main" timeZoneBias="-2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30/11/2022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30/11/2022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8A003-EF0F-7525-8F4C-02C1EBAC53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British airways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Custom reviews analysis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28.11.2022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data</a:t>
            </a:r>
            <a:endParaRPr lang="en-GB" dirty="0"/>
          </a:p>
        </p:txBody>
      </p:sp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A45FD696-C6BA-4410-8C2C-1B24854E5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64" y="1168589"/>
            <a:ext cx="5598791" cy="4660141"/>
          </a:xfrm>
          <a:prstGeom prst="rect">
            <a:avLst/>
          </a:prstGeom>
        </p:spPr>
      </p:pic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44DF3A47-C58D-48AB-B223-9A7D20ABD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619" y="1168590"/>
            <a:ext cx="2337441" cy="5365922"/>
          </a:xfrm>
          <a:prstGeom prst="rect">
            <a:avLst/>
          </a:prstGeom>
        </p:spPr>
      </p:pic>
      <p:pic>
        <p:nvPicPr>
          <p:cNvPr id="8" name="Рисунок 12">
            <a:extLst>
              <a:ext uri="{FF2B5EF4-FFF2-40B4-BE49-F238E27FC236}">
                <a16:creationId xmlns:a16="http://schemas.microsoft.com/office/drawing/2014/main" id="{DBE367B2-A577-4101-9EED-B8C43FA4E5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6061" y="1168590"/>
            <a:ext cx="4162076" cy="2743873"/>
          </a:xfrm>
          <a:prstGeom prst="rect">
            <a:avLst/>
          </a:prstGeom>
        </p:spPr>
      </p:pic>
      <p:pic>
        <p:nvPicPr>
          <p:cNvPr id="13" name="Рисунок 13">
            <a:extLst>
              <a:ext uri="{FF2B5EF4-FFF2-40B4-BE49-F238E27FC236}">
                <a16:creationId xmlns:a16="http://schemas.microsoft.com/office/drawing/2014/main" id="{558A079B-B664-4466-8FE0-671E393D35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6061" y="3752016"/>
            <a:ext cx="4295939" cy="310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A0A2C6C-ACEB-4D76-A29E-B1C9FEC52B8B}">
  <ds:schemaRefs>
    <ds:schemaRef ds:uri="http://schemas.microsoft.com/office/2006/metadata/properties"/>
    <ds:schemaRef ds:uri="http://www.w3.org/2000/xmlns/"/>
    <ds:schemaRef ds:uri="81b85e46-be1c-4d4d-af3f-3ff4749bae08"/>
  </ds:schemaRefs>
</ds:datastoreItem>
</file>

<file path=customXml/itemProps2.xml><?xml version="1.0" encoding="utf-8"?>
<ds:datastoreItem xmlns:ds="http://schemas.openxmlformats.org/officeDocument/2006/customXml" ds:itemID="{751A6194-F0BD-4282-83C9-95DFBAD1B667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86177072-acf3-469b-be5f-1201de6410bb"/>
    <ds:schemaRef ds:uri="81b85e46-be1c-4d4d-af3f-3ff4749bae08"/>
  </ds:schemaRefs>
</ds:datastoreItem>
</file>

<file path=customXml/itemProps3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8</Words>
  <Application>Microsoft Office PowerPoint</Application>
  <PresentationFormat>Широкоэкранный</PresentationFormat>
  <Paragraphs>4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</vt:i4>
      </vt:variant>
    </vt:vector>
  </HeadingPairs>
  <TitlesOfParts>
    <vt:vector size="4" baseType="lpstr">
      <vt:lpstr>Section Heading</vt:lpstr>
      <vt:lpstr>Slide Body - Curious Blue (ABBA)</vt:lpstr>
      <vt:lpstr>British airways</vt:lpstr>
      <vt:lpstr>Analysis of data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Subhan Guliyev</cp:lastModifiedBy>
  <cp:revision>5</cp:revision>
  <cp:lastPrinted>2022-06-09T07:44:13Z</cp:lastPrinted>
  <dcterms:created xsi:type="dcterms:W3CDTF">2022-02-22T07:39:05Z</dcterms:created>
  <dcterms:modified xsi:type="dcterms:W3CDTF">2022-11-30T12:28:33Z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