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  <p:cmAuthor id="2" name="Subhan Guliyev" initials="SG" lastIdx="1" clrIdx="1">
    <p:extLst>
      <p:ext uri="{19B8F6BF-5375-455C-9EA6-DF929625EA0E}">
        <p15:presenceInfo xmlns:p15="http://schemas.microsoft.com/office/powerpoint/2012/main" userId="59ec02b545250d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1-28T22:57:38.553" idx="1">
    <p:pos x="10" y="10"/>
    <p:text/>
    <p:extLst>
      <p:ext uri="{C676402C-5697-4E1C-873F-D02D1690AC5C}">
        <p15:threadingInfo xmlns:p15="http://schemas.microsoft.com/office/powerpoint/2012/main" timeZoneBias="-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28/11/2022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28/11/2022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A003-EF0F-7525-8F4C-02C1EBAC53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British airways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 reviews analysis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28.11.2022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data</a:t>
            </a:r>
            <a:endParaRPr lang="en-GB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3EF897A4-F900-42B0-8E6A-A36794B6B149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127949" y="1121802"/>
            <a:ext cx="3483022" cy="2952948"/>
          </a:xfrm>
        </p:spPr>
      </p:pic>
      <p:pic>
        <p:nvPicPr>
          <p:cNvPr id="9" name="Рисунок 9">
            <a:extLst>
              <a:ext uri="{FF2B5EF4-FFF2-40B4-BE49-F238E27FC236}">
                <a16:creationId xmlns:a16="http://schemas.microsoft.com/office/drawing/2014/main" id="{535EF512-8EC6-4ED2-A31B-7E6FC238C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914" y="1167172"/>
            <a:ext cx="4274717" cy="2907578"/>
          </a:xfrm>
          <a:prstGeom prst="rect">
            <a:avLst/>
          </a:prstGeom>
        </p:spPr>
      </p:pic>
      <p:pic>
        <p:nvPicPr>
          <p:cNvPr id="10" name="Рисунок 10">
            <a:extLst>
              <a:ext uri="{FF2B5EF4-FFF2-40B4-BE49-F238E27FC236}">
                <a16:creationId xmlns:a16="http://schemas.microsoft.com/office/drawing/2014/main" id="{89EDCD5A-B1D7-4339-89D2-68F55EA64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7575" y="1121802"/>
            <a:ext cx="4074425" cy="2965647"/>
          </a:xfrm>
          <a:prstGeom prst="rect">
            <a:avLst/>
          </a:prstGeom>
        </p:spPr>
      </p:pic>
      <p:pic>
        <p:nvPicPr>
          <p:cNvPr id="11" name="Рисунок 11">
            <a:extLst>
              <a:ext uri="{FF2B5EF4-FFF2-40B4-BE49-F238E27FC236}">
                <a16:creationId xmlns:a16="http://schemas.microsoft.com/office/drawing/2014/main" id="{1E3533F0-8A61-498D-853C-F123C853C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49" y="4074750"/>
            <a:ext cx="1933845" cy="2783250"/>
          </a:xfrm>
          <a:prstGeom prst="rect">
            <a:avLst/>
          </a:prstGeom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65EFA82F-61FC-4DFF-AEC6-36F8003C77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1794" y="4209680"/>
            <a:ext cx="2133898" cy="2648320"/>
          </a:xfrm>
          <a:prstGeom prst="rect">
            <a:avLst/>
          </a:prstGeom>
        </p:spPr>
      </p:pic>
      <p:graphicFrame>
        <p:nvGraphicFramePr>
          <p:cNvPr id="16" name="Таблица 16">
            <a:extLst>
              <a:ext uri="{FF2B5EF4-FFF2-40B4-BE49-F238E27FC236}">
                <a16:creationId xmlns:a16="http://schemas.microsoft.com/office/drawing/2014/main" id="{7EDF1444-D426-4525-B447-A0727D4DB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111116"/>
              </p:ext>
            </p:extLst>
          </p:nvPr>
        </p:nvGraphicFramePr>
        <p:xfrm>
          <a:off x="4195692" y="4209679"/>
          <a:ext cx="7868358" cy="254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2786">
                  <a:extLst>
                    <a:ext uri="{9D8B030D-6E8A-4147-A177-3AD203B41FA5}">
                      <a16:colId xmlns:a16="http://schemas.microsoft.com/office/drawing/2014/main" val="4228589274"/>
                    </a:ext>
                  </a:extLst>
                </a:gridCol>
                <a:gridCol w="2622786">
                  <a:extLst>
                    <a:ext uri="{9D8B030D-6E8A-4147-A177-3AD203B41FA5}">
                      <a16:colId xmlns:a16="http://schemas.microsoft.com/office/drawing/2014/main" val="1875071528"/>
                    </a:ext>
                  </a:extLst>
                </a:gridCol>
                <a:gridCol w="2622786">
                  <a:extLst>
                    <a:ext uri="{9D8B030D-6E8A-4147-A177-3AD203B41FA5}">
                      <a16:colId xmlns:a16="http://schemas.microsoft.com/office/drawing/2014/main" val="592679234"/>
                    </a:ext>
                  </a:extLst>
                </a:gridCol>
              </a:tblGrid>
              <a:tr h="1250459">
                <a:tc>
                  <a:txBody>
                    <a:bodyPr/>
                    <a:lstStyle/>
                    <a:p>
                      <a:r>
                        <a:rPr lang="az-Latn-AZ" dirty="0"/>
                        <a:t>Total 71 </a:t>
                      </a:r>
                      <a:r>
                        <a:rPr lang="en-US" dirty="0"/>
                        <a:t>reviews from 9 </a:t>
                      </a:r>
                    </a:p>
                    <a:p>
                      <a:r>
                        <a:rPr lang="en-US" dirty="0"/>
                        <a:t>countries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Canada, Germany have 1 rates but they are more than others.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Big amount of rates from 8-10 is under 2018 year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927242"/>
                  </a:ext>
                </a:extLst>
              </a:tr>
              <a:tr h="1292661">
                <a:tc>
                  <a:txBody>
                    <a:bodyPr/>
                    <a:lstStyle/>
                    <a:p>
                      <a:r>
                        <a:rPr lang="en-US" dirty="0"/>
                        <a:t>Most of rating from UK</a:t>
                      </a:r>
                    </a:p>
                    <a:p>
                      <a:r>
                        <a:rPr lang="en-US" dirty="0"/>
                        <a:t>And mean point is</a:t>
                      </a:r>
                    </a:p>
                    <a:p>
                      <a:r>
                        <a:rPr lang="en-US" dirty="0"/>
                        <a:t>Approx. ~ 1,4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z-Latn-AZ" dirty="0"/>
                        <a:t>The average point </a:t>
                      </a:r>
                      <a:r>
                        <a:rPr lang="en-US" dirty="0"/>
                        <a:t>is</a:t>
                      </a:r>
                      <a:r>
                        <a:rPr lang="az-Latn-AZ" dirty="0"/>
                        <a:t> up with these features and makes up a significant portion of </a:t>
                      </a:r>
                      <a:r>
                        <a:rPr lang="en-US" dirty="0"/>
                        <a:t>all</a:t>
                      </a:r>
                      <a:r>
                        <a:rPr lang="az-Latn-AZ" dirty="0"/>
                        <a:t> </a:t>
                      </a:r>
                      <a:r>
                        <a:rPr lang="en-US" dirty="0"/>
                        <a:t>votes</a:t>
                      </a:r>
                      <a:r>
                        <a:rPr lang="az-Latn-AZ" dirty="0"/>
                        <a:t>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its seems customers don’t send feedbacks or company didn’t monitor this works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5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schemas.microsoft.com/office/2006/metadata/properties"/>
    <ds:schemaRef ds:uri="http://www.w3.org/2000/xmlns/"/>
    <ds:schemaRef ds:uri="81b85e46-be1c-4d4d-af3f-3ff4749bae08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86177072-acf3-469b-be5f-1201de6410bb"/>
    <ds:schemaRef ds:uri="81b85e46-be1c-4d4d-af3f-3ff4749bae0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8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</vt:i4>
      </vt:variant>
    </vt:vector>
  </HeadingPairs>
  <TitlesOfParts>
    <vt:vector size="4" baseType="lpstr">
      <vt:lpstr>Section Heading</vt:lpstr>
      <vt:lpstr>Slide Body - Curious Blue (ABBA)</vt:lpstr>
      <vt:lpstr>British airways</vt:lpstr>
      <vt:lpstr>Analysis of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Subhan Guliyev</cp:lastModifiedBy>
  <cp:revision>4</cp:revision>
  <cp:lastPrinted>2022-06-09T07:44:13Z</cp:lastPrinted>
  <dcterms:created xsi:type="dcterms:W3CDTF">2022-02-22T07:39:05Z</dcterms:created>
  <dcterms:modified xsi:type="dcterms:W3CDTF">2022-11-28T19:22:55Z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