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81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30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81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Breadth First Search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Subhan Shirinzade</a:t>
            </a:r>
            <a:endParaRPr lang="en-US" sz="23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3A08755-9287-FA88-8200-5EDD526C2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48" y="1420484"/>
            <a:ext cx="5313184" cy="34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What is BFS?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BFS is an algorithm for searching a tree data structure for node that satisfies a given property. It starts at the tree root and explores all nodes at the present depth prior to moving on to the nodes at the next depth level 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02AE0DD-02DB-7B3C-A5A7-B1180930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What is BFS?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6552DCA-1568-0302-76DB-75D1DD062B52}"/>
              </a:ext>
            </a:extLst>
          </p:cNvPr>
          <p:cNvSpPr txBox="1">
            <a:spLocks/>
          </p:cNvSpPr>
          <p:nvPr/>
        </p:nvSpPr>
        <p:spPr>
          <a:xfrm>
            <a:off x="6900493" y="1732449"/>
            <a:ext cx="440359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Let’s select root first</a:t>
            </a:r>
          </a:p>
          <a:p>
            <a:r>
              <a:rPr lang="en-US" sz="2400" dirty="0"/>
              <a:t>For example: root A</a:t>
            </a:r>
          </a:p>
          <a:p>
            <a:r>
              <a:rPr lang="en-US" sz="2400" dirty="0"/>
              <a:t>We right A then we look at the neighbors  of A. They are B,C and D.</a:t>
            </a:r>
          </a:p>
          <a:p>
            <a:r>
              <a:rPr lang="en-US" sz="2400" dirty="0"/>
              <a:t>We write them: A,B,C,D</a:t>
            </a:r>
          </a:p>
          <a:p>
            <a:r>
              <a:rPr lang="en-US" sz="2400" dirty="0"/>
              <a:t>After that we remove the A then we look up the neighbors of first (so it is B)</a:t>
            </a:r>
          </a:p>
          <a:p>
            <a:r>
              <a:rPr lang="en-US" sz="2400" dirty="0"/>
              <a:t>We write: A,B,C,D,E,F</a:t>
            </a:r>
          </a:p>
        </p:txBody>
      </p:sp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A282492-8948-4697-7B4D-2DF41787E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36" y="1297859"/>
            <a:ext cx="5678128" cy="46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7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1329732"/>
          </a:xfrm>
        </p:spPr>
        <p:txBody>
          <a:bodyPr>
            <a:normAutofit/>
          </a:bodyPr>
          <a:lstStyle/>
          <a:p>
            <a:r>
              <a:rPr lang="en-GB"/>
              <a:t>A</a:t>
            </a:r>
            <a:r>
              <a:rPr lang="en-US"/>
              <a:t>bout my code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AA41F59-BAF0-4CFD-A9FA-ED4C838B5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7260EB8-3371-5167-21D3-CADFC90170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501" b="-3"/>
          <a:stretch/>
        </p:blipFill>
        <p:spPr>
          <a:xfrm>
            <a:off x="332381" y="321734"/>
            <a:ext cx="4031092" cy="196426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34F5A89-53F8-CA4F-E4E9-10F97F2AEF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834" b="1"/>
          <a:stretch/>
        </p:blipFill>
        <p:spPr>
          <a:xfrm>
            <a:off x="332381" y="2446868"/>
            <a:ext cx="4031092" cy="196426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4CAB3BA-E804-98B7-9203-EC85F08E69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056" r="4" b="32048"/>
          <a:stretch/>
        </p:blipFill>
        <p:spPr>
          <a:xfrm>
            <a:off x="332381" y="4572000"/>
            <a:ext cx="4031092" cy="1964266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095081"/>
            <a:ext cx="5978072" cy="3599768"/>
          </a:xfrm>
        </p:spPr>
        <p:txBody>
          <a:bodyPr anchor="ctr">
            <a:normAutofit/>
          </a:bodyPr>
          <a:lstStyle/>
          <a:p>
            <a:pPr>
              <a:buClr>
                <a:srgbClr val="FFA618"/>
              </a:buClr>
            </a:pPr>
            <a:r>
              <a:rPr lang="en-US"/>
              <a:t>In my code at the main() function </a:t>
            </a:r>
            <a:r>
              <a:rPr lang="en-US" err="1"/>
              <a:t>i</a:t>
            </a:r>
            <a:r>
              <a:rPr lang="en-US"/>
              <a:t> did get the root from user. Then I wrote basic rules of BFS at the </a:t>
            </a:r>
            <a:r>
              <a:rPr lang="en-US" err="1"/>
              <a:t>mainFunc</a:t>
            </a:r>
            <a:r>
              <a:rPr lang="en-US"/>
              <a:t>() function. I’m using the rules of queue when doing this. (push, forward, empty and  etc.)</a:t>
            </a:r>
          </a:p>
          <a:p>
            <a:pPr>
              <a:buClr>
                <a:srgbClr val="FFA618"/>
              </a:buClr>
            </a:pPr>
            <a:r>
              <a:rPr lang="en-US"/>
              <a:t>There are three queue: q, q1, </a:t>
            </a:r>
            <a:r>
              <a:rPr lang="en-US" err="1"/>
              <a:t>qCheck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0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2AE0DD-02DB-7B3C-A5A7-B1180930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What is Output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6552DCA-1568-0302-76DB-75D1DD062B52}"/>
              </a:ext>
            </a:extLst>
          </p:cNvPr>
          <p:cNvSpPr txBox="1">
            <a:spLocks/>
          </p:cNvSpPr>
          <p:nvPr/>
        </p:nvSpPr>
        <p:spPr>
          <a:xfrm>
            <a:off x="913796" y="2247153"/>
            <a:ext cx="3358084" cy="3544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First of all it will want root</a:t>
            </a:r>
          </a:p>
          <a:p>
            <a:r>
              <a:rPr lang="en-US" sz="1800"/>
              <a:t>Then it will ask if root has neighbors or not</a:t>
            </a:r>
          </a:p>
          <a:p>
            <a:r>
              <a:rPr lang="en-US" sz="1800"/>
              <a:t>User will have two option Yes or Not (Y/N)</a:t>
            </a:r>
          </a:p>
          <a:p>
            <a:r>
              <a:rPr lang="en-US" sz="1800"/>
              <a:t>After the user gives all the information according to the graph, it will give a result according to the BFS algorithm.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B1F83AD-70D1-5490-781F-C86C3FBA3A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43" b="998"/>
          <a:stretch/>
        </p:blipFill>
        <p:spPr>
          <a:xfrm>
            <a:off x="4915348" y="2433449"/>
            <a:ext cx="6633184" cy="4227256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28A8B0F-4C45-8710-8658-7E61DACF8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857" y="260253"/>
            <a:ext cx="4944165" cy="19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52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{4195FA57-1B61-4B9C-95AE-C05FA57AA31D}tf55705232_win32</Template>
  <TotalTime>915</TotalTime>
  <Words>255</Words>
  <Application>Microsoft Office PowerPoint</Application>
  <PresentationFormat>Widescreen</PresentationFormat>
  <Paragraphs>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Breadth First Search </vt:lpstr>
      <vt:lpstr>What is BFS?</vt:lpstr>
      <vt:lpstr>What is BFS?</vt:lpstr>
      <vt:lpstr>About my code</vt:lpstr>
      <vt:lpstr>What is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 First Search </dc:title>
  <dc:creator>Subhan Shirinzade</dc:creator>
  <cp:lastModifiedBy>Subhan Shirinzade</cp:lastModifiedBy>
  <cp:revision>4</cp:revision>
  <dcterms:created xsi:type="dcterms:W3CDTF">2022-05-28T19:26:17Z</dcterms:created>
  <dcterms:modified xsi:type="dcterms:W3CDTF">2022-05-29T10:41:24Z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