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aily-hundred-pitch-deck-2014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aily-hundred-pitch-deck-2014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aily-hundred-pitch-deck-2014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aily-hundred-pitch-deck-2014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aily-hundred-pitch-deck-2014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aily-hundred-pitch-deck-2014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aily-hundred-pitch-deck-2014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aily-hundred-pitch-deck-2014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aily-hundred-pitch-deck-2014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aily-hundred-pitch-deck-2014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aily-hundred-pitch-deck-2014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aily-hundred-pitch-deck-2014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daily-hundred-pitch-deck-2014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daily-hundred-pitch-deck-2014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daily-hundred-pitch-deck-2014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daily-hundred-pitch-deck-2014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daily-hundred-pitch-deck-2014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daily-hundred-pitch-deck-2014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daily-hundred-pitch-deck-2014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aily-hundred-pitch-deck-2014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aily-hundred-pitch-deck-2014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aily-hundred-pitch-deck-2014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aily-hundred-pitch-deck-2014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aily-hundred-pitch-deck-2014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aily-hundred-pitch-deck-2014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aily-hundred-pitch-deck-2014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