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tealet-drink-the-tea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6383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tealet-drink-the-tea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6383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tealet-drink-the-tea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tealet-drink-the-tea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6383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tealet-drink-the-tea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6383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tealet-drink-the-tea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6383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tealet-drink-the-tea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6383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tealet-drink-the-tea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6383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tealet-drink-the-tea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6383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tealet-drink-the-tea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6383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tealet-drink-the-tea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6383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tealet-drink-the-tea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6383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tealet-drink-the-tea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6383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tealet-drink-the-tea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6383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tealet-drink-the-tea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6383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tealet-drink-the-tea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6383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