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taskly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taskly-pitch-de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taskly-pitch-de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taskly-pitch-de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taskly-pitch-dec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taskly-pitch-deck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taskly-pitch-dec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taskly-pitch-deck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taskly-pitch-deck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taskly-pitch-deck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taskly-pitch-deck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taskly-pitch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taskly-pitch-deck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taskly-pitch-deck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taskly-pitch-deck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taskly-pitch-deck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taskly-pitch-deck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taskly-pitch-deck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taskly-pitch-deck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taskly-pitch-deck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taskly-pitch-deck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taskly-pitch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taskly-pitch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taskly-pitch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taskly-pitch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taskly-pitch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taskly-pitch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taskly-pitch-de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