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jp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jp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jp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jp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jp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jp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jp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jp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1-sverve-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0-sverve-10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1-sverve-1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2-sverve-1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3-sverve-1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4-sverve-1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5-sverve-1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6-sverve-1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2-sverve-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3-sverve-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4-sverve-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5-sverve-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6-sverve-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7-sverve-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8-sverve-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9-sverve-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