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300-milligrams-demo-day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300-milligrams-demo-day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300-milligrams-demo-day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300-milligrams-demo-day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300-milligrams-demo-day-pres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300-milligrams-demo-day-pres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300-milligrams-demo-day-present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300-milligrams-demo-day-presenta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300-milligrams-demo-day-present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300-milligrams-demo-day-presenta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300-milligrams-demo-day-presenta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300-milligrams-demo-day-pres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300-milligrams-demo-day-presenta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300-milligrams-demo-day-presenta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300-milligrams-demo-day-presentati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300-milligrams-demo-day-presentati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300-milligrams-demo-day-presentati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300-milligrams-demo-day-presentati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300-milligrams-demo-day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300-milligrams-demo-day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300-milligrams-demo-day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300-milligrams-demo-day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300-milligrams-demo-day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300-milligrams-demo-day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300-milligrams-demo-day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