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mixpanel-our-pitch-deck-that-we-used-to-raise-65m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mixpanel-our-pitch-deck-that-we-used-to-raise-65m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mixpanel-our-pitch-deck-that-we-used-to-raise-65m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mixpanel-our-pitch-deck-that-we-used-to-raise-65m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mixpanel-our-pitch-deck-that-we-used-to-raise-65m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mixpanel-our-pitch-deck-that-we-used-to-raise-65m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mixpanel-our-pitch-deck-that-we-used-to-raise-65m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mixpanel-our-pitch-deck-that-we-used-to-raise-65m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mixpanel-our-pitch-deck-that-we-used-to-raise-65m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mixpanel-our-pitch-deck-that-we-used-to-raise-65m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mixpanel-our-pitch-deck-that-we-used-to-raise-65m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mixpanel-our-pitch-deck-that-we-used-to-raise-65m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