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the-slide-deck-we-used-to-raise-half-a-million-dollars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the-slide-deck-we-used-to-raise-half-a-million-dollars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the-slide-deck-we-used-to-raise-half-a-million-dollars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the-slide-deck-we-used-to-raise-half-a-million-dollars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the-slide-deck-we-used-to-raise-half-a-million-dollars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the-slide-deck-we-used-to-raise-half-a-million-dollars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the-slide-deck-we-used-to-raise-half-a-million-dollars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the-slide-deck-we-used-to-raise-half-a-million-dollars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the-slide-deck-we-used-to-raise-half-a-million-dollars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the-slide-deck-we-used-to-raise-half-a-million-dollars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the-slide-deck-we-used-to-raise-half-a-million-dollars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the-slide-deck-we-used-to-raise-half-a-million-dollars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the-slide-deck-we-used-to-raise-half-a-million-dollars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