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attermark-1st-series-a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attermark-1st-series-a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attermark-1st-series-a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mattermark-1st-series-a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mattermark-1st-series-a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mattermark-1st-series-a-dec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mattermark-1st-series-a-dec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mattermark-1st-series-a-dec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mattermark-1st-series-a-dec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mattermark-1st-series-a-dec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mattermark-1st-series-a-deck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attermark-1st-series-a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mattermark-1st-series-a-deck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mattermark-1st-series-a-deck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mattermark-1st-series-a-deck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mattermark-1st-series-a-deck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mattermark-1st-series-a-deck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mattermark-1st-series-a-deck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mattermark-1st-series-a-deck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mattermark-1st-series-a-deck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mattermark-1st-series-a-deck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mattermark-1st-series-a-deck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attermark-1st-series-a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mattermark-1st-series-a-deck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mattermark-1st-series-a-deck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mattermark-1st-series-a-deck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attermark-1st-series-a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attermark-1st-series-a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attermark-1st-series-a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attermark-1st-series-a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attermark-1st-series-a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attermark-1st-series-a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