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jp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jp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jp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jp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jp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1-cadee-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150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0-cadee-1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150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1-cadee-1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150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2-cadee-1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150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3-cadee-1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150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4-cadee-1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150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5-cadee-1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150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6-cadee-1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150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7-cadee-1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150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8-cadee-1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150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9-cadee-1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150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2-cadee-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150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0-cadee-2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150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3-cadee-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150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4-cadee-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150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5-cadee-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150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6-cadee-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150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7-cadee-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150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8-cadee-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150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9-cadee-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150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