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500s-demo-day-batch-11-slidebea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500s-demo-day-batch-11-slidebea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500s-demo-day-batch-11-slidebea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500s-demo-day-batch-11-slidebea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500s-demo-day-batch-11-slidebea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500s-demo-day-batch-11-slidebea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500s-demo-day-batch-11-slidebea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500s-demo-day-batch-11-slidebea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500s-demo-day-batch-11-slidebea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500s-demo-day-batch-11-slidebea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500s-demo-day-batch-11-slidebea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500s-demo-day-batch-11-slidebea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500s-demo-day-batch-11-slidebea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500s-demo-day-batch-11-slidebea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500s-demo-day-batch-11-slidebea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500s-demo-day-batch-11-slidebea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500s-demo-day-batch-11-slidebea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500s-demo-day-batch-11-slidebea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500s-demo-day-batch-11-slidebea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500s-demo-day-batch-11-slidebea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500s-demo-day-batch-11-slidebea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500s-demo-day-batch-11-slidebea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500s-demo-day-batch-11-slidebea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500s-demo-day-batch-11-slidebea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500s-demo-day-batch-11-slidebea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500s-demo-day-batch-11-slidebea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500s-demo-day-batch-11-slidebea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500s-demo-day-batch-11-slidebea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