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seomoz-pitch-deck-july-2011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seomoz-pitch-deck-july-2011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seomoz-pitch-deck-july-2011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seomoz-pitch-deck-july-2011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seomoz-pitch-deck-july-2011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seomoz-pitch-deck-july-2011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seomoz-pitch-deck-july-2011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seomoz-pitch-deck-july-2011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seomoz-pitch-deck-july-2011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seomoz-pitch-deck-july-2011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seomoz-pitch-deck-july-2011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seomoz-pitch-deck-july-2011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seomoz-pitch-deck-july-2011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seomoz-pitch-deck-july-2011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seomoz-pitch-deck-july-2011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seomoz-pitch-deck-july-2011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seomoz-pitch-deck-july-2011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seomoz-pitch-deck-july-2011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seomoz-pitch-deck-july-2011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seomoz-pitch-deck-july-2011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seomoz-pitch-deck-july-2011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seomoz-pitch-deck-july-2011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seomoz-pitch-deck-july-2011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seomoz-pitch-deck-july-2011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seomoz-pitch-deck-july-2011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seomoz-pitch-deck-july-2011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seomoz-pitch-deck-july-2011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seomoz-pitch-deck-july-2011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seomoz-pitch-deck-july-2011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seomoz-pitch-deck-july-2011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seomoz-pitch-deck-july-2011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seomoz-pitch-deck-july-2011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seomoz-pitch-deck-july-2011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seomoz-pitch-deck-july-2011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seomoz-pitch-deck-july-2011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seomoz-pitch-deck-july-2011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