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00" r:id="rId2"/>
  </p:sldMasterIdLst>
  <p:sldIdLst>
    <p:sldId id="256" r:id="rId3"/>
    <p:sldId id="257" r:id="rId4"/>
    <p:sldId id="260" r:id="rId5"/>
    <p:sldId id="261" r:id="rId6"/>
    <p:sldId id="263" r:id="rId7"/>
    <p:sldId id="264" r:id="rId8"/>
    <p:sldId id="265" r:id="rId9"/>
    <p:sldId id="266"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nkar Saha" userId="f0f8d520404edf40" providerId="LiveId" clId="{62C5FF0A-1090-437B-A4C4-C2FD29F98AC4}"/>
    <pc:docChg chg="undo custSel addSld delSld modSld delMainMaster">
      <pc:chgData name="Subhankar Saha" userId="f0f8d520404edf40" providerId="LiveId" clId="{62C5FF0A-1090-437B-A4C4-C2FD29F98AC4}" dt="2025-03-07T07:24:32.524" v="110" actId="47"/>
      <pc:docMkLst>
        <pc:docMk/>
      </pc:docMkLst>
      <pc:sldChg chg="modSp mod">
        <pc:chgData name="Subhankar Saha" userId="f0f8d520404edf40" providerId="LiveId" clId="{62C5FF0A-1090-437B-A4C4-C2FD29F98AC4}" dt="2025-03-07T06:58:18.372" v="108" actId="27636"/>
        <pc:sldMkLst>
          <pc:docMk/>
          <pc:sldMk cId="0" sldId="256"/>
        </pc:sldMkLst>
        <pc:spChg chg="mod">
          <ac:chgData name="Subhankar Saha" userId="f0f8d520404edf40" providerId="LiveId" clId="{62C5FF0A-1090-437B-A4C4-C2FD29F98AC4}" dt="2025-03-07T06:58:10.904" v="106" actId="1076"/>
          <ac:spMkLst>
            <pc:docMk/>
            <pc:sldMk cId="0" sldId="256"/>
            <ac:spMk id="158" creationId="{00000000-0000-0000-0000-000000000000}"/>
          </ac:spMkLst>
        </pc:spChg>
        <pc:spChg chg="mod">
          <ac:chgData name="Subhankar Saha" userId="f0f8d520404edf40" providerId="LiveId" clId="{62C5FF0A-1090-437B-A4C4-C2FD29F98AC4}" dt="2025-03-07T06:58:18.372" v="108" actId="27636"/>
          <ac:spMkLst>
            <pc:docMk/>
            <pc:sldMk cId="0" sldId="256"/>
            <ac:spMk id="159" creationId="{00000000-0000-0000-0000-000000000000}"/>
          </ac:spMkLst>
        </pc:spChg>
      </pc:sldChg>
      <pc:sldChg chg="del">
        <pc:chgData name="Subhankar Saha" userId="f0f8d520404edf40" providerId="LiveId" clId="{62C5FF0A-1090-437B-A4C4-C2FD29F98AC4}" dt="2025-03-07T06:41:53.187" v="0" actId="47"/>
        <pc:sldMkLst>
          <pc:docMk/>
          <pc:sldMk cId="0" sldId="258"/>
        </pc:sldMkLst>
      </pc:sldChg>
      <pc:sldChg chg="del">
        <pc:chgData name="Subhankar Saha" userId="f0f8d520404edf40" providerId="LiveId" clId="{62C5FF0A-1090-437B-A4C4-C2FD29F98AC4}" dt="2025-03-07T07:24:32.524" v="110" actId="47"/>
        <pc:sldMkLst>
          <pc:docMk/>
          <pc:sldMk cId="0" sldId="259"/>
        </pc:sldMkLst>
      </pc:sldChg>
      <pc:sldChg chg="del">
        <pc:chgData name="Subhankar Saha" userId="f0f8d520404edf40" providerId="LiveId" clId="{62C5FF0A-1090-437B-A4C4-C2FD29F98AC4}" dt="2025-03-07T06:54:24.413" v="58" actId="47"/>
        <pc:sldMkLst>
          <pc:docMk/>
          <pc:sldMk cId="0" sldId="262"/>
        </pc:sldMkLst>
      </pc:sldChg>
      <pc:sldChg chg="modSp mod">
        <pc:chgData name="Subhankar Saha" userId="f0f8d520404edf40" providerId="LiveId" clId="{62C5FF0A-1090-437B-A4C4-C2FD29F98AC4}" dt="2025-03-07T06:57:47.478" v="105" actId="113"/>
        <pc:sldMkLst>
          <pc:docMk/>
          <pc:sldMk cId="0" sldId="263"/>
        </pc:sldMkLst>
        <pc:spChg chg="mod">
          <ac:chgData name="Subhankar Saha" userId="f0f8d520404edf40" providerId="LiveId" clId="{62C5FF0A-1090-437B-A4C4-C2FD29F98AC4}" dt="2025-03-07T06:57:47.478" v="105" actId="113"/>
          <ac:spMkLst>
            <pc:docMk/>
            <pc:sldMk cId="0" sldId="263"/>
            <ac:spMk id="173" creationId="{00000000-0000-0000-0000-000000000000}"/>
          </ac:spMkLst>
        </pc:spChg>
      </pc:sldChg>
      <pc:sldChg chg="modSp mod">
        <pc:chgData name="Subhankar Saha" userId="f0f8d520404edf40" providerId="LiveId" clId="{62C5FF0A-1090-437B-A4C4-C2FD29F98AC4}" dt="2025-03-07T06:59:44.317" v="109"/>
        <pc:sldMkLst>
          <pc:docMk/>
          <pc:sldMk cId="0" sldId="264"/>
        </pc:sldMkLst>
        <pc:spChg chg="mod">
          <ac:chgData name="Subhankar Saha" userId="f0f8d520404edf40" providerId="LiveId" clId="{62C5FF0A-1090-437B-A4C4-C2FD29F98AC4}" dt="2025-03-07T06:59:44.317" v="109"/>
          <ac:spMkLst>
            <pc:docMk/>
            <pc:sldMk cId="0" sldId="264"/>
            <ac:spMk id="175" creationId="{00000000-0000-0000-0000-000000000000}"/>
          </ac:spMkLst>
        </pc:spChg>
      </pc:sldChg>
      <pc:sldChg chg="delSp modSp del mod">
        <pc:chgData name="Subhankar Saha" userId="f0f8d520404edf40" providerId="LiveId" clId="{62C5FF0A-1090-437B-A4C4-C2FD29F98AC4}" dt="2025-03-07T06:44:06.805" v="33" actId="47"/>
        <pc:sldMkLst>
          <pc:docMk/>
          <pc:sldMk cId="0" sldId="267"/>
        </pc:sldMkLst>
        <pc:spChg chg="mod">
          <ac:chgData name="Subhankar Saha" userId="f0f8d520404edf40" providerId="LiveId" clId="{62C5FF0A-1090-437B-A4C4-C2FD29F98AC4}" dt="2025-03-07T06:43:57.997" v="32" actId="6549"/>
          <ac:spMkLst>
            <pc:docMk/>
            <pc:sldMk cId="0" sldId="267"/>
            <ac:spMk id="181" creationId="{00000000-0000-0000-0000-000000000000}"/>
          </ac:spMkLst>
        </pc:spChg>
        <pc:spChg chg="del">
          <ac:chgData name="Subhankar Saha" userId="f0f8d520404edf40" providerId="LiveId" clId="{62C5FF0A-1090-437B-A4C4-C2FD29F98AC4}" dt="2025-03-07T06:43:40.050" v="28" actId="478"/>
          <ac:spMkLst>
            <pc:docMk/>
            <pc:sldMk cId="0" sldId="267"/>
            <ac:spMk id="182" creationId="{00000000-0000-0000-0000-000000000000}"/>
          </ac:spMkLst>
        </pc:spChg>
        <pc:grpChg chg="del">
          <ac:chgData name="Subhankar Saha" userId="f0f8d520404edf40" providerId="LiveId" clId="{62C5FF0A-1090-437B-A4C4-C2FD29F98AC4}" dt="2025-03-07T06:43:48.865" v="30" actId="478"/>
          <ac:grpSpMkLst>
            <pc:docMk/>
            <pc:sldMk cId="0" sldId="267"/>
            <ac:grpSpMk id="183" creationId="{00000000-0000-0000-0000-000000000000}"/>
          </ac:grpSpMkLst>
        </pc:grpChg>
        <pc:grpChg chg="del">
          <ac:chgData name="Subhankar Saha" userId="f0f8d520404edf40" providerId="LiveId" clId="{62C5FF0A-1090-437B-A4C4-C2FD29F98AC4}" dt="2025-03-07T06:43:48.865" v="30" actId="478"/>
          <ac:grpSpMkLst>
            <pc:docMk/>
            <pc:sldMk cId="0" sldId="267"/>
            <ac:grpSpMk id="186" creationId="{00000000-0000-0000-0000-000000000000}"/>
          </ac:grpSpMkLst>
        </pc:grpChg>
        <pc:grpChg chg="del">
          <ac:chgData name="Subhankar Saha" userId="f0f8d520404edf40" providerId="LiveId" clId="{62C5FF0A-1090-437B-A4C4-C2FD29F98AC4}" dt="2025-03-07T06:43:48.865" v="30" actId="478"/>
          <ac:grpSpMkLst>
            <pc:docMk/>
            <pc:sldMk cId="0" sldId="267"/>
            <ac:grpSpMk id="191" creationId="{00000000-0000-0000-0000-000000000000}"/>
          </ac:grpSpMkLst>
        </pc:grpChg>
        <pc:grpChg chg="del">
          <ac:chgData name="Subhankar Saha" userId="f0f8d520404edf40" providerId="LiveId" clId="{62C5FF0A-1090-437B-A4C4-C2FD29F98AC4}" dt="2025-03-07T06:43:48.865" v="30" actId="478"/>
          <ac:grpSpMkLst>
            <pc:docMk/>
            <pc:sldMk cId="0" sldId="267"/>
            <ac:grpSpMk id="195" creationId="{00000000-0000-0000-0000-000000000000}"/>
          </ac:grpSpMkLst>
        </pc:grpChg>
      </pc:sldChg>
      <pc:sldChg chg="addSp modSp new mod">
        <pc:chgData name="Subhankar Saha" userId="f0f8d520404edf40" providerId="LiveId" clId="{62C5FF0A-1090-437B-A4C4-C2FD29F98AC4}" dt="2025-03-07T06:45:46.935" v="57" actId="255"/>
        <pc:sldMkLst>
          <pc:docMk/>
          <pc:sldMk cId="1102148118" sldId="267"/>
        </pc:sldMkLst>
        <pc:spChg chg="add mod">
          <ac:chgData name="Subhankar Saha" userId="f0f8d520404edf40" providerId="LiveId" clId="{62C5FF0A-1090-437B-A4C4-C2FD29F98AC4}" dt="2025-03-07T06:45:46.935" v="57" actId="255"/>
          <ac:spMkLst>
            <pc:docMk/>
            <pc:sldMk cId="1102148118" sldId="267"/>
            <ac:spMk id="2" creationId="{C6804FEC-DD4F-D483-63D8-34B870FE8E46}"/>
          </ac:spMkLst>
        </pc:spChg>
      </pc:sldChg>
      <pc:sldMasterChg chg="del delSldLayout">
        <pc:chgData name="Subhankar Saha" userId="f0f8d520404edf40" providerId="LiveId" clId="{62C5FF0A-1090-437B-A4C4-C2FD29F98AC4}" dt="2025-03-07T06:42:03.986" v="1"/>
        <pc:sldMasterMkLst>
          <pc:docMk/>
          <pc:sldMasterMk cId="0" sldId="2147483650"/>
        </pc:sldMasterMkLst>
        <pc:sldLayoutChg chg="del">
          <pc:chgData name="Subhankar Saha" userId="f0f8d520404edf40" providerId="LiveId" clId="{62C5FF0A-1090-437B-A4C4-C2FD29F98AC4}" dt="2025-03-07T06:42:03.986" v="1"/>
          <pc:sldLayoutMkLst>
            <pc:docMk/>
            <pc:sldMasterMk cId="0" sldId="2147483650"/>
            <pc:sldLayoutMk cId="0" sldId="2147483651"/>
          </pc:sldLayoutMkLst>
        </pc:sldLayoutChg>
      </pc:sldMasterChg>
      <pc:sldMasterChg chg="del delSldLayout">
        <pc:chgData name="Subhankar Saha" userId="f0f8d520404edf40" providerId="LiveId" clId="{62C5FF0A-1090-437B-A4C4-C2FD29F98AC4}" dt="2025-03-07T06:42:03.986" v="1"/>
        <pc:sldMasterMkLst>
          <pc:docMk/>
          <pc:sldMasterMk cId="0" sldId="2147483652"/>
        </pc:sldMasterMkLst>
        <pc:sldLayoutChg chg="del">
          <pc:chgData name="Subhankar Saha" userId="f0f8d520404edf40" providerId="LiveId" clId="{62C5FF0A-1090-437B-A4C4-C2FD29F98AC4}" dt="2025-03-07T06:42:03.986" v="1"/>
          <pc:sldLayoutMkLst>
            <pc:docMk/>
            <pc:sldMasterMk cId="0" sldId="2147483652"/>
            <pc:sldLayoutMk cId="0" sldId="2147483653"/>
          </pc:sldLayoutMkLst>
        </pc:sldLayoutChg>
      </pc:sldMasterChg>
      <pc:sldMasterChg chg="del delSldLayout">
        <pc:chgData name="Subhankar Saha" userId="f0f8d520404edf40" providerId="LiveId" clId="{62C5FF0A-1090-437B-A4C4-C2FD29F98AC4}" dt="2025-03-07T06:42:03.986" v="1"/>
        <pc:sldMasterMkLst>
          <pc:docMk/>
          <pc:sldMasterMk cId="0" sldId="2147483654"/>
        </pc:sldMasterMkLst>
        <pc:sldLayoutChg chg="del">
          <pc:chgData name="Subhankar Saha" userId="f0f8d520404edf40" providerId="LiveId" clId="{62C5FF0A-1090-437B-A4C4-C2FD29F98AC4}" dt="2025-03-07T06:42:03.986" v="1"/>
          <pc:sldLayoutMkLst>
            <pc:docMk/>
            <pc:sldMasterMk cId="0" sldId="2147483654"/>
            <pc:sldLayoutMk cId="0" sldId="2147483655"/>
          </pc:sldLayoutMkLst>
        </pc:sldLayoutChg>
      </pc:sldMasterChg>
      <pc:sldMasterChg chg="del delSldLayout">
        <pc:chgData name="Subhankar Saha" userId="f0f8d520404edf40" providerId="LiveId" clId="{62C5FF0A-1090-437B-A4C4-C2FD29F98AC4}" dt="2025-03-07T06:42:03.986" v="1"/>
        <pc:sldMasterMkLst>
          <pc:docMk/>
          <pc:sldMasterMk cId="0" sldId="2147483656"/>
        </pc:sldMasterMkLst>
        <pc:sldLayoutChg chg="del">
          <pc:chgData name="Subhankar Saha" userId="f0f8d520404edf40" providerId="LiveId" clId="{62C5FF0A-1090-437B-A4C4-C2FD29F98AC4}" dt="2025-03-07T06:42:03.986" v="1"/>
          <pc:sldLayoutMkLst>
            <pc:docMk/>
            <pc:sldMasterMk cId="0" sldId="2147483656"/>
            <pc:sldLayoutMk cId="0" sldId="2147483657"/>
          </pc:sldLayoutMkLst>
        </pc:sldLayoutChg>
      </pc:sldMasterChg>
      <pc:sldMasterChg chg="del delSldLayout">
        <pc:chgData name="Subhankar Saha" userId="f0f8d520404edf40" providerId="LiveId" clId="{62C5FF0A-1090-437B-A4C4-C2FD29F98AC4}" dt="2025-03-07T06:42:03.986" v="1"/>
        <pc:sldMasterMkLst>
          <pc:docMk/>
          <pc:sldMasterMk cId="0" sldId="2147483658"/>
        </pc:sldMasterMkLst>
        <pc:sldLayoutChg chg="del">
          <pc:chgData name="Subhankar Saha" userId="f0f8d520404edf40" providerId="LiveId" clId="{62C5FF0A-1090-437B-A4C4-C2FD29F98AC4}" dt="2025-03-07T06:42:03.986" v="1"/>
          <pc:sldLayoutMkLst>
            <pc:docMk/>
            <pc:sldMasterMk cId="0" sldId="2147483658"/>
            <pc:sldLayoutMk cId="0" sldId="2147483659"/>
          </pc:sldLayoutMkLst>
        </pc:sldLayoutChg>
      </pc:sldMasterChg>
      <pc:sldMasterChg chg="del delSldLayout">
        <pc:chgData name="Subhankar Saha" userId="f0f8d520404edf40" providerId="LiveId" clId="{62C5FF0A-1090-437B-A4C4-C2FD29F98AC4}" dt="2025-03-07T06:42:03.986" v="1"/>
        <pc:sldMasterMkLst>
          <pc:docMk/>
          <pc:sldMasterMk cId="0" sldId="2147483660"/>
        </pc:sldMasterMkLst>
        <pc:sldLayoutChg chg="del">
          <pc:chgData name="Subhankar Saha" userId="f0f8d520404edf40" providerId="LiveId" clId="{62C5FF0A-1090-437B-A4C4-C2FD29F98AC4}" dt="2025-03-07T06:42:03.986" v="1"/>
          <pc:sldLayoutMkLst>
            <pc:docMk/>
            <pc:sldMasterMk cId="0" sldId="2147483660"/>
            <pc:sldLayoutMk cId="0" sldId="2147483661"/>
          </pc:sldLayoutMkLst>
        </pc:sldLayoutChg>
      </pc:sldMasterChg>
      <pc:sldMasterChg chg="del delSldLayout">
        <pc:chgData name="Subhankar Saha" userId="f0f8d520404edf40" providerId="LiveId" clId="{62C5FF0A-1090-437B-A4C4-C2FD29F98AC4}" dt="2025-03-07T06:42:03.986" v="1"/>
        <pc:sldMasterMkLst>
          <pc:docMk/>
          <pc:sldMasterMk cId="0" sldId="2147483662"/>
        </pc:sldMasterMkLst>
        <pc:sldLayoutChg chg="del">
          <pc:chgData name="Subhankar Saha" userId="f0f8d520404edf40" providerId="LiveId" clId="{62C5FF0A-1090-437B-A4C4-C2FD29F98AC4}" dt="2025-03-07T06:42:03.986" v="1"/>
          <pc:sldLayoutMkLst>
            <pc:docMk/>
            <pc:sldMasterMk cId="0" sldId="2147483662"/>
            <pc:sldLayoutMk cId="0" sldId="2147483663"/>
          </pc:sldLayoutMkLst>
        </pc:sldLayoutChg>
      </pc:sldMasterChg>
      <pc:sldMasterChg chg="del delSldLayout">
        <pc:chgData name="Subhankar Saha" userId="f0f8d520404edf40" providerId="LiveId" clId="{62C5FF0A-1090-437B-A4C4-C2FD29F98AC4}" dt="2025-03-07T06:42:03.986" v="1"/>
        <pc:sldMasterMkLst>
          <pc:docMk/>
          <pc:sldMasterMk cId="0" sldId="2147483664"/>
        </pc:sldMasterMkLst>
        <pc:sldLayoutChg chg="del">
          <pc:chgData name="Subhankar Saha" userId="f0f8d520404edf40" providerId="LiveId" clId="{62C5FF0A-1090-437B-A4C4-C2FD29F98AC4}" dt="2025-03-07T06:42:03.986" v="1"/>
          <pc:sldLayoutMkLst>
            <pc:docMk/>
            <pc:sldMasterMk cId="0" sldId="2147483664"/>
            <pc:sldLayoutMk cId="0" sldId="2147483665"/>
          </pc:sldLayoutMkLst>
        </pc:sldLayoutChg>
      </pc:sldMasterChg>
      <pc:sldMasterChg chg="del delSldLayout">
        <pc:chgData name="Subhankar Saha" userId="f0f8d520404edf40" providerId="LiveId" clId="{62C5FF0A-1090-437B-A4C4-C2FD29F98AC4}" dt="2025-03-07T06:42:03.986" v="1"/>
        <pc:sldMasterMkLst>
          <pc:docMk/>
          <pc:sldMasterMk cId="0" sldId="2147483666"/>
        </pc:sldMasterMkLst>
        <pc:sldLayoutChg chg="del">
          <pc:chgData name="Subhankar Saha" userId="f0f8d520404edf40" providerId="LiveId" clId="{62C5FF0A-1090-437B-A4C4-C2FD29F98AC4}" dt="2025-03-07T06:42:03.986" v="1"/>
          <pc:sldLayoutMkLst>
            <pc:docMk/>
            <pc:sldMasterMk cId="0" sldId="2147483666"/>
            <pc:sldLayoutMk cId="0" sldId="2147483667"/>
          </pc:sldLayoutMkLst>
        </pc:sldLayoutChg>
      </pc:sldMasterChg>
      <pc:sldMasterChg chg="del delSldLayout">
        <pc:chgData name="Subhankar Saha" userId="f0f8d520404edf40" providerId="LiveId" clId="{62C5FF0A-1090-437B-A4C4-C2FD29F98AC4}" dt="2025-03-07T06:42:03.986" v="1"/>
        <pc:sldMasterMkLst>
          <pc:docMk/>
          <pc:sldMasterMk cId="0" sldId="2147483668"/>
        </pc:sldMasterMkLst>
        <pc:sldLayoutChg chg="del">
          <pc:chgData name="Subhankar Saha" userId="f0f8d520404edf40" providerId="LiveId" clId="{62C5FF0A-1090-437B-A4C4-C2FD29F98AC4}" dt="2025-03-07T06:42:03.986" v="1"/>
          <pc:sldLayoutMkLst>
            <pc:docMk/>
            <pc:sldMasterMk cId="0" sldId="2147483668"/>
            <pc:sldLayoutMk cId="0" sldId="2147483669"/>
          </pc:sldLayoutMkLst>
        </pc:sldLayoutChg>
      </pc:sldMasterChg>
      <pc:sldMasterChg chg="del delSldLayout">
        <pc:chgData name="Subhankar Saha" userId="f0f8d520404edf40" providerId="LiveId" clId="{62C5FF0A-1090-437B-A4C4-C2FD29F98AC4}" dt="2025-03-07T06:42:03.986" v="1"/>
        <pc:sldMasterMkLst>
          <pc:docMk/>
          <pc:sldMasterMk cId="0" sldId="2147483670"/>
        </pc:sldMasterMkLst>
        <pc:sldLayoutChg chg="del">
          <pc:chgData name="Subhankar Saha" userId="f0f8d520404edf40" providerId="LiveId" clId="{62C5FF0A-1090-437B-A4C4-C2FD29F98AC4}" dt="2025-03-07T06:42:03.986" v="1"/>
          <pc:sldLayoutMkLst>
            <pc:docMk/>
            <pc:sldMasterMk cId="0" sldId="2147483670"/>
            <pc:sldLayoutMk cId="0" sldId="2147483671"/>
          </pc:sldLayoutMkLst>
        </pc:sldLayoutChg>
      </pc:sldMasterChg>
      <pc:sldMasterChg chg="del delSldLayout">
        <pc:chgData name="Subhankar Saha" userId="f0f8d520404edf40" providerId="LiveId" clId="{62C5FF0A-1090-437B-A4C4-C2FD29F98AC4}" dt="2025-03-07T06:42:03.986" v="1"/>
        <pc:sldMasterMkLst>
          <pc:docMk/>
          <pc:sldMasterMk cId="0" sldId="2147483672"/>
        </pc:sldMasterMkLst>
        <pc:sldLayoutChg chg="del">
          <pc:chgData name="Subhankar Saha" userId="f0f8d520404edf40" providerId="LiveId" clId="{62C5FF0A-1090-437B-A4C4-C2FD29F98AC4}" dt="2025-03-07T06:42:03.986" v="1"/>
          <pc:sldLayoutMkLst>
            <pc:docMk/>
            <pc:sldMasterMk cId="0" sldId="2147483672"/>
            <pc:sldLayoutMk cId="0" sldId="2147483673"/>
          </pc:sldLayoutMkLst>
        </pc:sldLayoutChg>
      </pc:sldMasterChg>
      <pc:sldMasterChg chg="del delSldLayout">
        <pc:chgData name="Subhankar Saha" userId="f0f8d520404edf40" providerId="LiveId" clId="{62C5FF0A-1090-437B-A4C4-C2FD29F98AC4}" dt="2025-03-07T06:42:03.986" v="1"/>
        <pc:sldMasterMkLst>
          <pc:docMk/>
          <pc:sldMasterMk cId="0" sldId="2147483674"/>
        </pc:sldMasterMkLst>
        <pc:sldLayoutChg chg="del">
          <pc:chgData name="Subhankar Saha" userId="f0f8d520404edf40" providerId="LiveId" clId="{62C5FF0A-1090-437B-A4C4-C2FD29F98AC4}" dt="2025-03-07T06:42:03.986" v="1"/>
          <pc:sldLayoutMkLst>
            <pc:docMk/>
            <pc:sldMasterMk cId="0" sldId="2147483674"/>
            <pc:sldLayoutMk cId="0" sldId="2147483675"/>
          </pc:sldLayoutMkLst>
        </pc:sldLayoutChg>
      </pc:sldMasterChg>
      <pc:sldMasterChg chg="del delSldLayout">
        <pc:chgData name="Subhankar Saha" userId="f0f8d520404edf40" providerId="LiveId" clId="{62C5FF0A-1090-437B-A4C4-C2FD29F98AC4}" dt="2025-03-07T06:42:03.986" v="1"/>
        <pc:sldMasterMkLst>
          <pc:docMk/>
          <pc:sldMasterMk cId="0" sldId="2147483676"/>
        </pc:sldMasterMkLst>
        <pc:sldLayoutChg chg="del">
          <pc:chgData name="Subhankar Saha" userId="f0f8d520404edf40" providerId="LiveId" clId="{62C5FF0A-1090-437B-A4C4-C2FD29F98AC4}" dt="2025-03-07T06:42:03.986" v="1"/>
          <pc:sldLayoutMkLst>
            <pc:docMk/>
            <pc:sldMasterMk cId="0" sldId="2147483676"/>
            <pc:sldLayoutMk cId="0" sldId="2147483677"/>
          </pc:sldLayoutMkLst>
        </pc:sldLayoutChg>
      </pc:sldMasterChg>
      <pc:sldMasterChg chg="del delSldLayout">
        <pc:chgData name="Subhankar Saha" userId="f0f8d520404edf40" providerId="LiveId" clId="{62C5FF0A-1090-437B-A4C4-C2FD29F98AC4}" dt="2025-03-07T06:42:03.986" v="1"/>
        <pc:sldMasterMkLst>
          <pc:docMk/>
          <pc:sldMasterMk cId="0" sldId="2147483678"/>
        </pc:sldMasterMkLst>
        <pc:sldLayoutChg chg="del">
          <pc:chgData name="Subhankar Saha" userId="f0f8d520404edf40" providerId="LiveId" clId="{62C5FF0A-1090-437B-A4C4-C2FD29F98AC4}" dt="2025-03-07T06:42:03.986" v="1"/>
          <pc:sldLayoutMkLst>
            <pc:docMk/>
            <pc:sldMasterMk cId="0" sldId="2147483678"/>
            <pc:sldLayoutMk cId="0" sldId="2147483679"/>
          </pc:sldLayoutMkLst>
        </pc:sldLayoutChg>
      </pc:sldMasterChg>
      <pc:sldMasterChg chg="del delSldLayout">
        <pc:chgData name="Subhankar Saha" userId="f0f8d520404edf40" providerId="LiveId" clId="{62C5FF0A-1090-437B-A4C4-C2FD29F98AC4}" dt="2025-03-07T06:42:03.986" v="1"/>
        <pc:sldMasterMkLst>
          <pc:docMk/>
          <pc:sldMasterMk cId="0" sldId="2147483680"/>
        </pc:sldMasterMkLst>
        <pc:sldLayoutChg chg="del">
          <pc:chgData name="Subhankar Saha" userId="f0f8d520404edf40" providerId="LiveId" clId="{62C5FF0A-1090-437B-A4C4-C2FD29F98AC4}" dt="2025-03-07T06:42:03.986" v="1"/>
          <pc:sldLayoutMkLst>
            <pc:docMk/>
            <pc:sldMasterMk cId="0" sldId="2147483680"/>
            <pc:sldLayoutMk cId="0" sldId="2147483681"/>
          </pc:sldLayoutMkLst>
        </pc:sldLayoutChg>
      </pc:sldMasterChg>
      <pc:sldMasterChg chg="del delSldLayout">
        <pc:chgData name="Subhankar Saha" userId="f0f8d520404edf40" providerId="LiveId" clId="{62C5FF0A-1090-437B-A4C4-C2FD29F98AC4}" dt="2025-03-07T06:42:03.986" v="1"/>
        <pc:sldMasterMkLst>
          <pc:docMk/>
          <pc:sldMasterMk cId="0" sldId="2147483682"/>
        </pc:sldMasterMkLst>
        <pc:sldLayoutChg chg="del">
          <pc:chgData name="Subhankar Saha" userId="f0f8d520404edf40" providerId="LiveId" clId="{62C5FF0A-1090-437B-A4C4-C2FD29F98AC4}" dt="2025-03-07T06:42:03.986" v="1"/>
          <pc:sldLayoutMkLst>
            <pc:docMk/>
            <pc:sldMasterMk cId="0" sldId="2147483682"/>
            <pc:sldLayoutMk cId="0" sldId="2147483683"/>
          </pc:sldLayoutMkLst>
        </pc:sldLayoutChg>
      </pc:sldMasterChg>
      <pc:sldMasterChg chg="del delSldLayout">
        <pc:chgData name="Subhankar Saha" userId="f0f8d520404edf40" providerId="LiveId" clId="{62C5FF0A-1090-437B-A4C4-C2FD29F98AC4}" dt="2025-03-07T06:44:06.805" v="33" actId="47"/>
        <pc:sldMasterMkLst>
          <pc:docMk/>
          <pc:sldMasterMk cId="0" sldId="2147483684"/>
        </pc:sldMasterMkLst>
        <pc:sldLayoutChg chg="del">
          <pc:chgData name="Subhankar Saha" userId="f0f8d520404edf40" providerId="LiveId" clId="{62C5FF0A-1090-437B-A4C4-C2FD29F98AC4}" dt="2025-03-07T06:44:06.805" v="33" actId="47"/>
          <pc:sldLayoutMkLst>
            <pc:docMk/>
            <pc:sldMasterMk cId="0" sldId="2147483684"/>
            <pc:sldLayoutMk cId="0" sldId="2147483685"/>
          </pc:sldLayoutMkLst>
        </pc:sldLayoutChg>
      </pc:sldMasterChg>
      <pc:sldMasterChg chg="del delSldLayout">
        <pc:chgData name="Subhankar Saha" userId="f0f8d520404edf40" providerId="LiveId" clId="{62C5FF0A-1090-437B-A4C4-C2FD29F98AC4}" dt="2025-03-07T06:42:03.986" v="1"/>
        <pc:sldMasterMkLst>
          <pc:docMk/>
          <pc:sldMasterMk cId="0" sldId="2147483686"/>
        </pc:sldMasterMkLst>
        <pc:sldLayoutChg chg="del">
          <pc:chgData name="Subhankar Saha" userId="f0f8d520404edf40" providerId="LiveId" clId="{62C5FF0A-1090-437B-A4C4-C2FD29F98AC4}" dt="2025-03-07T06:42:03.986" v="1"/>
          <pc:sldLayoutMkLst>
            <pc:docMk/>
            <pc:sldMasterMk cId="0" sldId="2147483686"/>
            <pc:sldLayoutMk cId="0" sldId="2147483687"/>
          </pc:sldLayoutMkLst>
        </pc:sldLayoutChg>
      </pc:sldMasterChg>
      <pc:sldMasterChg chg="del delSldLayout">
        <pc:chgData name="Subhankar Saha" userId="f0f8d520404edf40" providerId="LiveId" clId="{62C5FF0A-1090-437B-A4C4-C2FD29F98AC4}" dt="2025-03-07T06:42:03.986" v="1"/>
        <pc:sldMasterMkLst>
          <pc:docMk/>
          <pc:sldMasterMk cId="0" sldId="2147483688"/>
        </pc:sldMasterMkLst>
        <pc:sldLayoutChg chg="del">
          <pc:chgData name="Subhankar Saha" userId="f0f8d520404edf40" providerId="LiveId" clId="{62C5FF0A-1090-437B-A4C4-C2FD29F98AC4}" dt="2025-03-07T06:42:03.986" v="1"/>
          <pc:sldLayoutMkLst>
            <pc:docMk/>
            <pc:sldMasterMk cId="0" sldId="2147483688"/>
            <pc:sldLayoutMk cId="0" sldId="2147483689"/>
          </pc:sldLayoutMkLst>
        </pc:sldLayoutChg>
      </pc:sldMasterChg>
      <pc:sldMasterChg chg="del delSldLayout">
        <pc:chgData name="Subhankar Saha" userId="f0f8d520404edf40" providerId="LiveId" clId="{62C5FF0A-1090-437B-A4C4-C2FD29F98AC4}" dt="2025-03-07T06:42:03.986" v="1"/>
        <pc:sldMasterMkLst>
          <pc:docMk/>
          <pc:sldMasterMk cId="0" sldId="2147483690"/>
        </pc:sldMasterMkLst>
        <pc:sldLayoutChg chg="del">
          <pc:chgData name="Subhankar Saha" userId="f0f8d520404edf40" providerId="LiveId" clId="{62C5FF0A-1090-437B-A4C4-C2FD29F98AC4}" dt="2025-03-07T06:42:03.986" v="1"/>
          <pc:sldLayoutMkLst>
            <pc:docMk/>
            <pc:sldMasterMk cId="0" sldId="2147483690"/>
            <pc:sldLayoutMk cId="0" sldId="2147483691"/>
          </pc:sldLayoutMkLst>
        </pc:sldLayoutChg>
      </pc:sldMasterChg>
      <pc:sldMasterChg chg="del delSldLayout">
        <pc:chgData name="Subhankar Saha" userId="f0f8d520404edf40" providerId="LiveId" clId="{62C5FF0A-1090-437B-A4C4-C2FD29F98AC4}" dt="2025-03-07T06:42:03.986" v="1"/>
        <pc:sldMasterMkLst>
          <pc:docMk/>
          <pc:sldMasterMk cId="0" sldId="2147483692"/>
        </pc:sldMasterMkLst>
        <pc:sldLayoutChg chg="del">
          <pc:chgData name="Subhankar Saha" userId="f0f8d520404edf40" providerId="LiveId" clId="{62C5FF0A-1090-437B-A4C4-C2FD29F98AC4}" dt="2025-03-07T06:42:03.986" v="1"/>
          <pc:sldLayoutMkLst>
            <pc:docMk/>
            <pc:sldMasterMk cId="0" sldId="2147483692"/>
            <pc:sldLayoutMk cId="0" sldId="2147483693"/>
          </pc:sldLayoutMkLst>
        </pc:sldLayoutChg>
      </pc:sldMasterChg>
      <pc:sldMasterChg chg="del delSldLayout">
        <pc:chgData name="Subhankar Saha" userId="f0f8d520404edf40" providerId="LiveId" clId="{62C5FF0A-1090-437B-A4C4-C2FD29F98AC4}" dt="2025-03-07T06:42:03.986" v="1"/>
        <pc:sldMasterMkLst>
          <pc:docMk/>
          <pc:sldMasterMk cId="0" sldId="2147483694"/>
        </pc:sldMasterMkLst>
        <pc:sldLayoutChg chg="del">
          <pc:chgData name="Subhankar Saha" userId="f0f8d520404edf40" providerId="LiveId" clId="{62C5FF0A-1090-437B-A4C4-C2FD29F98AC4}" dt="2025-03-07T06:42:03.986" v="1"/>
          <pc:sldLayoutMkLst>
            <pc:docMk/>
            <pc:sldMasterMk cId="0" sldId="2147483694"/>
            <pc:sldLayoutMk cId="0" sldId="2147483695"/>
          </pc:sldLayoutMkLst>
        </pc:sldLayoutChg>
      </pc:sldMasterChg>
      <pc:sldMasterChg chg="del delSldLayout">
        <pc:chgData name="Subhankar Saha" userId="f0f8d520404edf40" providerId="LiveId" clId="{62C5FF0A-1090-437B-A4C4-C2FD29F98AC4}" dt="2025-03-07T06:42:03.986" v="1"/>
        <pc:sldMasterMkLst>
          <pc:docMk/>
          <pc:sldMasterMk cId="0" sldId="2147483696"/>
        </pc:sldMasterMkLst>
        <pc:sldLayoutChg chg="del">
          <pc:chgData name="Subhankar Saha" userId="f0f8d520404edf40" providerId="LiveId" clId="{62C5FF0A-1090-437B-A4C4-C2FD29F98AC4}" dt="2025-03-07T06:42:03.986" v="1"/>
          <pc:sldLayoutMkLst>
            <pc:docMk/>
            <pc:sldMasterMk cId="0" sldId="2147483696"/>
            <pc:sldLayoutMk cId="0" sldId="2147483697"/>
          </pc:sldLayoutMkLst>
        </pc:sldLayoutChg>
      </pc:sldMasterChg>
      <pc:sldMasterChg chg="del delSldLayout">
        <pc:chgData name="Subhankar Saha" userId="f0f8d520404edf40" providerId="LiveId" clId="{62C5FF0A-1090-437B-A4C4-C2FD29F98AC4}" dt="2025-03-07T06:42:03.986" v="1"/>
        <pc:sldMasterMkLst>
          <pc:docMk/>
          <pc:sldMasterMk cId="0" sldId="2147483698"/>
        </pc:sldMasterMkLst>
        <pc:sldLayoutChg chg="del">
          <pc:chgData name="Subhankar Saha" userId="f0f8d520404edf40" providerId="LiveId" clId="{62C5FF0A-1090-437B-A4C4-C2FD29F98AC4}" dt="2025-03-07T06:42:03.986" v="1"/>
          <pc:sldLayoutMkLst>
            <pc:docMk/>
            <pc:sldMasterMk cId="0" sldId="2147483698"/>
            <pc:sldLayoutMk cId="0" sldId="2147483699"/>
          </pc:sldLayoutMkLst>
        </pc:sldLayoutChg>
      </pc:sldMasterChg>
      <pc:sldMasterChg chg="del delSldLayout">
        <pc:chgData name="Subhankar Saha" userId="f0f8d520404edf40" providerId="LiveId" clId="{62C5FF0A-1090-437B-A4C4-C2FD29F98AC4}" dt="2025-03-07T06:42:03.986" v="1"/>
        <pc:sldMasterMkLst>
          <pc:docMk/>
          <pc:sldMasterMk cId="0" sldId="2147483702"/>
        </pc:sldMasterMkLst>
        <pc:sldLayoutChg chg="del">
          <pc:chgData name="Subhankar Saha" userId="f0f8d520404edf40" providerId="LiveId" clId="{62C5FF0A-1090-437B-A4C4-C2FD29F98AC4}" dt="2025-03-07T06:42:03.986" v="1"/>
          <pc:sldLayoutMkLst>
            <pc:docMk/>
            <pc:sldMasterMk cId="0" sldId="2147483702"/>
            <pc:sldLayoutMk cId="0" sldId="2147483703"/>
          </pc:sldLayoutMkLst>
        </pc:sldLayoutChg>
      </pc:sldMasterChg>
      <pc:sldMasterChg chg="del delSldLayout">
        <pc:chgData name="Subhankar Saha" userId="f0f8d520404edf40" providerId="LiveId" clId="{62C5FF0A-1090-437B-A4C4-C2FD29F98AC4}" dt="2025-03-07T06:42:03.986" v="1"/>
        <pc:sldMasterMkLst>
          <pc:docMk/>
          <pc:sldMasterMk cId="0" sldId="2147483704"/>
        </pc:sldMasterMkLst>
        <pc:sldLayoutChg chg="del">
          <pc:chgData name="Subhankar Saha" userId="f0f8d520404edf40" providerId="LiveId" clId="{62C5FF0A-1090-437B-A4C4-C2FD29F98AC4}" dt="2025-03-07T06:42:03.986" v="1"/>
          <pc:sldLayoutMkLst>
            <pc:docMk/>
            <pc:sldMasterMk cId="0" sldId="2147483704"/>
            <pc:sldLayoutMk cId="0" sldId="2147483705"/>
          </pc:sldLayoutMkLst>
        </pc:sldLayoutChg>
      </pc:sldMasterChg>
      <pc:sldMasterChg chg="del delSldLayout">
        <pc:chgData name="Subhankar Saha" userId="f0f8d520404edf40" providerId="LiveId" clId="{62C5FF0A-1090-437B-A4C4-C2FD29F98AC4}" dt="2025-03-07T06:42:03.986" v="1"/>
        <pc:sldMasterMkLst>
          <pc:docMk/>
          <pc:sldMasterMk cId="0" sldId="2147483706"/>
        </pc:sldMasterMkLst>
        <pc:sldLayoutChg chg="del">
          <pc:chgData name="Subhankar Saha" userId="f0f8d520404edf40" providerId="LiveId" clId="{62C5FF0A-1090-437B-A4C4-C2FD29F98AC4}" dt="2025-03-07T06:42:03.986" v="1"/>
          <pc:sldLayoutMkLst>
            <pc:docMk/>
            <pc:sldMasterMk cId="0" sldId="2147483706"/>
            <pc:sldLayoutMk cId="0" sldId="214748370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 name="Google Shape;9;p2"/>
          <p:cNvPicPr/>
          <p:nvPr/>
        </p:nvPicPr>
        <p:blipFill>
          <a:blip r:embed="rId3"/>
          <a:stretch/>
        </p:blipFill>
        <p:spPr>
          <a:xfrm>
            <a:off x="0" y="0"/>
            <a:ext cx="9143640" cy="5143320"/>
          </a:xfrm>
          <a:prstGeom prst="rect">
            <a:avLst/>
          </a:prstGeom>
          <a:ln w="0">
            <a:noFill/>
          </a:ln>
        </p:spPr>
      </p:pic>
      <p:sp>
        <p:nvSpPr>
          <p:cNvPr id="7" name="PlaceHolder 1"/>
          <p:cNvSpPr>
            <a:spLocks noGrp="1"/>
          </p:cNvSpPr>
          <p:nvPr>
            <p:ph type="title"/>
          </p:nvPr>
        </p:nvSpPr>
        <p:spPr>
          <a:xfrm>
            <a:off x="1359000" y="859320"/>
            <a:ext cx="6426000" cy="2949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2" name="Google Shape;12;p2"/>
          <p:cNvPicPr/>
          <p:nvPr/>
        </p:nvPicPr>
        <p:blipFill>
          <a:blip r:embed="rId4"/>
          <a:stretch/>
        </p:blipFill>
        <p:spPr>
          <a:xfrm>
            <a:off x="-237240" y="-690120"/>
            <a:ext cx="1900440" cy="1900440"/>
          </a:xfrm>
          <a:prstGeom prst="rect">
            <a:avLst/>
          </a:prstGeom>
          <a:ln w="0">
            <a:noFill/>
          </a:ln>
        </p:spPr>
      </p:pic>
      <p:pic>
        <p:nvPicPr>
          <p:cNvPr id="3" name="Google Shape;13;p2"/>
          <p:cNvPicPr/>
          <p:nvPr/>
        </p:nvPicPr>
        <p:blipFill>
          <a:blip r:embed="rId4">
            <a:alphaModFix amt="30000"/>
          </a:blip>
          <a:stretch/>
        </p:blipFill>
        <p:spPr>
          <a:xfrm>
            <a:off x="713160" y="3653640"/>
            <a:ext cx="1900440" cy="1900440"/>
          </a:xfrm>
          <a:prstGeom prst="rect">
            <a:avLst/>
          </a:prstGeom>
          <a:ln w="0">
            <a:noFill/>
          </a:ln>
        </p:spPr>
      </p:pic>
      <p:pic>
        <p:nvPicPr>
          <p:cNvPr id="4" name="Google Shape;14;p2"/>
          <p:cNvPicPr/>
          <p:nvPr/>
        </p:nvPicPr>
        <p:blipFill>
          <a:blip r:embed="rId4">
            <a:alphaModFix amt="60000"/>
          </a:blip>
          <a:stretch/>
        </p:blipFill>
        <p:spPr>
          <a:xfrm>
            <a:off x="7662240" y="2370600"/>
            <a:ext cx="1900440" cy="190044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8" name="Google Shape;60;p9"/>
          <p:cNvPicPr/>
          <p:nvPr/>
        </p:nvPicPr>
        <p:blipFill>
          <a:blip r:embed="rId3"/>
          <a:stretch/>
        </p:blipFill>
        <p:spPr>
          <a:xfrm>
            <a:off x="0" y="0"/>
            <a:ext cx="9143640" cy="5143320"/>
          </a:xfrm>
          <a:prstGeom prst="rect">
            <a:avLst/>
          </a:prstGeom>
          <a:ln w="0">
            <a:noFill/>
          </a:ln>
        </p:spPr>
      </p:pic>
      <p:sp>
        <p:nvSpPr>
          <p:cNvPr id="149" name="PlaceHolder 1"/>
          <p:cNvSpPr>
            <a:spLocks noGrp="1"/>
          </p:cNvSpPr>
          <p:nvPr>
            <p:ph type="title"/>
          </p:nvPr>
        </p:nvSpPr>
        <p:spPr>
          <a:xfrm>
            <a:off x="2380680" y="1441800"/>
            <a:ext cx="438228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150" name="Google Shape;63;p9"/>
          <p:cNvPicPr/>
          <p:nvPr/>
        </p:nvPicPr>
        <p:blipFill>
          <a:blip r:embed="rId4">
            <a:alphaModFix amt="86000"/>
          </a:blip>
          <a:stretch/>
        </p:blipFill>
        <p:spPr>
          <a:xfrm>
            <a:off x="974880" y="172440"/>
            <a:ext cx="1900440" cy="1900440"/>
          </a:xfrm>
          <a:prstGeom prst="rect">
            <a:avLst/>
          </a:prstGeom>
          <a:ln w="0">
            <a:noFill/>
          </a:ln>
        </p:spPr>
      </p:pic>
      <p:pic>
        <p:nvPicPr>
          <p:cNvPr id="151" name="Google Shape;64;p9"/>
          <p:cNvPicPr/>
          <p:nvPr/>
        </p:nvPicPr>
        <p:blipFill>
          <a:blip r:embed="rId4">
            <a:alphaModFix amt="25000"/>
          </a:blip>
          <a:stretch/>
        </p:blipFill>
        <p:spPr>
          <a:xfrm>
            <a:off x="-143640" y="2073600"/>
            <a:ext cx="1900440" cy="1900440"/>
          </a:xfrm>
          <a:prstGeom prst="rect">
            <a:avLst/>
          </a:prstGeom>
          <a:ln w="0">
            <a:noFill/>
          </a:ln>
        </p:spPr>
      </p:pic>
      <p:pic>
        <p:nvPicPr>
          <p:cNvPr id="152" name="Google Shape;65;p9"/>
          <p:cNvPicPr/>
          <p:nvPr/>
        </p:nvPicPr>
        <p:blipFill>
          <a:blip r:embed="rId4">
            <a:alphaModFix amt="35000"/>
          </a:blip>
          <a:stretch/>
        </p:blipFill>
        <p:spPr>
          <a:xfrm>
            <a:off x="6377400" y="474480"/>
            <a:ext cx="1900440" cy="1900440"/>
          </a:xfrm>
          <a:prstGeom prst="rect">
            <a:avLst/>
          </a:prstGeom>
          <a:ln w="0">
            <a:noFill/>
          </a:ln>
        </p:spPr>
      </p:pic>
      <p:pic>
        <p:nvPicPr>
          <p:cNvPr id="153" name="Google Shape;66;p9"/>
          <p:cNvPicPr/>
          <p:nvPr/>
        </p:nvPicPr>
        <p:blipFill>
          <a:blip r:embed="rId4">
            <a:alphaModFix amt="75000"/>
          </a:blip>
          <a:stretch/>
        </p:blipFill>
        <p:spPr>
          <a:xfrm>
            <a:off x="7785000" y="2784600"/>
            <a:ext cx="1900440" cy="1900440"/>
          </a:xfrm>
          <a:prstGeom prst="rect">
            <a:avLst/>
          </a:prstGeom>
          <a:ln w="0">
            <a:noFill/>
          </a:ln>
        </p:spPr>
      </p:pic>
      <p:sp>
        <p:nvSpPr>
          <p:cNvPr id="15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265596" y="-12095"/>
            <a:ext cx="6428880" cy="29523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dirty="0">
                <a:solidFill>
                  <a:schemeClr val="dk1"/>
                </a:solidFill>
                <a:latin typeface="Advent Pro"/>
                <a:ea typeface="Advent Pro"/>
              </a:rPr>
              <a:t>Full Stack Training From IBM </a:t>
            </a:r>
            <a:endParaRPr lang="fr-FR" sz="6000" b="0" strike="noStrike" spc="-1" dirty="0">
              <a:solidFill>
                <a:schemeClr val="dk1"/>
              </a:solidFill>
              <a:latin typeface="Arial"/>
            </a:endParaRPr>
          </a:p>
        </p:txBody>
      </p:sp>
      <p:sp>
        <p:nvSpPr>
          <p:cNvPr id="159" name="PlaceHolder 2"/>
          <p:cNvSpPr>
            <a:spLocks noGrp="1"/>
          </p:cNvSpPr>
          <p:nvPr>
            <p:ph type="subTitle"/>
          </p:nvPr>
        </p:nvSpPr>
        <p:spPr>
          <a:xfrm>
            <a:off x="1357560" y="3177978"/>
            <a:ext cx="6428880" cy="475920"/>
          </a:xfrm>
          <a:prstGeom prst="rect">
            <a:avLst/>
          </a:prstGeom>
          <a:noFill/>
          <a:ln w="0">
            <a:noFill/>
          </a:ln>
        </p:spPr>
        <p:txBody>
          <a:bodyPr lIns="91440" tIns="91440" rIns="91440" bIns="91440" anchor="t">
            <a:normAutofit fontScale="85000" lnSpcReduction="10000"/>
          </a:bodyPr>
          <a:lstStyle/>
          <a:p>
            <a:pPr indent="0" algn="ctr">
              <a:lnSpc>
                <a:spcPct val="100000"/>
              </a:lnSpc>
              <a:buNone/>
              <a:tabLst>
                <a:tab pos="0" algn="l"/>
              </a:tabLst>
            </a:pPr>
            <a:r>
              <a:rPr lang="en" sz="1600" b="0" strike="noStrike" spc="-1" dirty="0">
                <a:solidFill>
                  <a:schemeClr val="dk1"/>
                </a:solidFill>
                <a:latin typeface="Assistant"/>
                <a:ea typeface="Assistant"/>
              </a:rPr>
              <a:t>Explore the Fundamentals of Web Development with HTML, CSS, and JavaScript</a:t>
            </a:r>
            <a:endParaRPr lang="en-US" sz="16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Introduction</a:t>
            </a:r>
            <a:endParaRPr lang="fr-FR" sz="6000" b="0" strike="noStrike" spc="-1">
              <a:solidFill>
                <a:schemeClr val="dk1"/>
              </a:solidFill>
              <a:latin typeface="Arial"/>
            </a:endParaRPr>
          </a:p>
        </p:txBody>
      </p:sp>
      <p:sp>
        <p:nvSpPr>
          <p:cNvPr id="161"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dk1"/>
                </a:solidFill>
                <a:latin typeface="Assistant"/>
                <a:ea typeface="Assistant"/>
              </a:rPr>
              <a:t>This presentation covers fundamental concepts in full stack development and includes practical guidance for building a portfolio and a recipe hub website using HTML, CSS, and JavaScript.</a:t>
            </a:r>
            <a:endParaRPr lang="en-US" sz="16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a:solidFill>
                  <a:schemeClr val="dk1"/>
                </a:solidFill>
                <a:latin typeface="Advent Pro"/>
                <a:ea typeface="Advent Pro"/>
              </a:rPr>
              <a:t>HTML, CSS, and JavaScript Basics</a:t>
            </a:r>
            <a:endParaRPr lang="fr-FR" sz="6000" b="0" strike="noStrike" spc="-1">
              <a:solidFill>
                <a:schemeClr val="dk1"/>
              </a:solidFill>
              <a:latin typeface="Arial"/>
            </a:endParaRPr>
          </a:p>
        </p:txBody>
      </p:sp>
      <p:sp>
        <p:nvSpPr>
          <p:cNvPr id="16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49413" lnSpcReduction="20000"/>
          </a:bodyPr>
          <a:lstStyle/>
          <a:p>
            <a:pPr indent="0" algn="ctr">
              <a:lnSpc>
                <a:spcPct val="100000"/>
              </a:lnSpc>
              <a:buNone/>
              <a:tabLst>
                <a:tab pos="0" algn="l"/>
              </a:tabLst>
            </a:pPr>
            <a:r>
              <a:rPr lang="en" sz="1600" b="0" strike="noStrike" spc="-1">
                <a:solidFill>
                  <a:schemeClr val="dk1"/>
                </a:solidFill>
                <a:latin typeface="Assistant"/>
                <a:ea typeface="Assistant"/>
              </a:rPr>
              <a:t>HTML (HyperText Markup Language) is the backbone of web pages, allowing the structuring of content. CSS (Cascading Style Sheets) is used for styling HTML elements, making web pages visually appealing. JavaScript adds interactivity and dynamic content to web pages, enhancing user engagement. Together, these technologies are essential for building responsive and user-friendly websites. Tools and frameworks like Bootstrap or React can simplify the development process.</a:t>
            </a:r>
            <a:endParaRPr lang="en-US" sz="1600" b="0" strike="noStrike" spc="-1">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a:solidFill>
                  <a:schemeClr val="dk1"/>
                </a:solidFill>
                <a:latin typeface="Advent Pro"/>
                <a:ea typeface="Advent Pro"/>
              </a:rPr>
              <a:t>Building Responsive Web Applications</a:t>
            </a:r>
            <a:endParaRPr lang="fr-FR" sz="6000" b="0" strike="noStrike" spc="-1">
              <a:solidFill>
                <a:schemeClr val="dk1"/>
              </a:solidFill>
              <a:latin typeface="Arial"/>
            </a:endParaRPr>
          </a:p>
        </p:txBody>
      </p:sp>
      <p:sp>
        <p:nvSpPr>
          <p:cNvPr id="169"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49413" lnSpcReduction="20000"/>
          </a:bodyPr>
          <a:lstStyle/>
          <a:p>
            <a:pPr indent="0" algn="ctr">
              <a:lnSpc>
                <a:spcPct val="100000"/>
              </a:lnSpc>
              <a:buNone/>
              <a:tabLst>
                <a:tab pos="0" algn="l"/>
              </a:tabLst>
            </a:pPr>
            <a:r>
              <a:rPr lang="en" sz="1600" b="0" strike="noStrike" spc="-1">
                <a:solidFill>
                  <a:schemeClr val="dk1"/>
                </a:solidFill>
                <a:latin typeface="Assistant"/>
                <a:ea typeface="Assistant"/>
              </a:rPr>
              <a:t>Responsive web applications adjust seamlessly to different screen sizes and devices, enhancing user experience across platforms. Techniques such as flexible grid layouts, media queries, and responsive images are essential to ensure content displays well on any device. Frameworks like Bootstrap or CSS Grid can simplify this process. Effective responsive design also improves search engine rankings, making it crucial in modern web development.</a:t>
            </a:r>
            <a:endParaRPr lang="en-US" sz="16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a:solidFill>
                  <a:schemeClr val="dk1"/>
                </a:solidFill>
                <a:latin typeface="Advent Pro"/>
                <a:ea typeface="Advent Pro"/>
              </a:rPr>
              <a:t>Creating a Personal Portfolio Website</a:t>
            </a:r>
            <a:endParaRPr lang="fr-FR" sz="6000" b="0" strike="noStrike" spc="-1">
              <a:solidFill>
                <a:schemeClr val="dk1"/>
              </a:solidFill>
              <a:latin typeface="Arial"/>
            </a:endParaRPr>
          </a:p>
        </p:txBody>
      </p:sp>
      <p:sp>
        <p:nvSpPr>
          <p:cNvPr id="173" name="PlaceHolder 2"/>
          <p:cNvSpPr>
            <a:spLocks noGrp="1"/>
          </p:cNvSpPr>
          <p:nvPr>
            <p:ph type="subTitle"/>
          </p:nvPr>
        </p:nvSpPr>
        <p:spPr>
          <a:xfrm>
            <a:off x="2381400" y="2788794"/>
            <a:ext cx="4381200" cy="1456104"/>
          </a:xfrm>
          <a:prstGeom prst="rect">
            <a:avLst/>
          </a:prstGeom>
          <a:noFill/>
          <a:ln w="0">
            <a:noFill/>
          </a:ln>
        </p:spPr>
        <p:txBody>
          <a:bodyPr lIns="91440" tIns="91440" rIns="91440" bIns="91440" anchor="t">
            <a:normAutofit fontScale="32500" lnSpcReduction="20000"/>
          </a:bodyPr>
          <a:lstStyle/>
          <a:p>
            <a:pPr indent="0" algn="ctr">
              <a:lnSpc>
                <a:spcPct val="100000"/>
              </a:lnSpc>
              <a:buNone/>
              <a:tabLst>
                <a:tab pos="0" algn="l"/>
              </a:tabLst>
            </a:pPr>
            <a:r>
              <a:rPr lang="en" sz="2500" b="0" strike="noStrike" spc="-1" dirty="0">
                <a:solidFill>
                  <a:schemeClr val="dk1"/>
                </a:solidFill>
                <a:latin typeface="Assistant"/>
                <a:ea typeface="Assistant"/>
              </a:rPr>
              <a:t>A personal portfolio website showcases your skills, projects, and experiences, serving as a digital resume. It should have a clear layout, well-organized navigation, and a visually appealing design, effectively presenting your work. Including sections such as an about me, project highlights, skills, and contact information helps visitors understand your capabilities. Utilizing tools like GitHub Pages or WordPress can facilitate the creation of a professional portfolio.</a:t>
            </a:r>
          </a:p>
          <a:p>
            <a:pPr indent="0" algn="ctr">
              <a:lnSpc>
                <a:spcPct val="100000"/>
              </a:lnSpc>
              <a:buNone/>
              <a:tabLst>
                <a:tab pos="0" algn="l"/>
              </a:tabLst>
            </a:pPr>
            <a:endParaRPr lang="en" sz="1600" spc="-1" dirty="0">
              <a:solidFill>
                <a:schemeClr val="dk1"/>
              </a:solidFill>
              <a:latin typeface="Assistant"/>
            </a:endParaRPr>
          </a:p>
          <a:p>
            <a:pPr indent="0" algn="ctr">
              <a:lnSpc>
                <a:spcPct val="100000"/>
              </a:lnSpc>
              <a:buNone/>
              <a:tabLst>
                <a:tab pos="0" algn="l"/>
              </a:tabLst>
            </a:pPr>
            <a:r>
              <a:rPr lang="en" sz="4000" b="1" strike="noStrike" spc="-1" dirty="0">
                <a:solidFill>
                  <a:schemeClr val="dk1"/>
                </a:solidFill>
                <a:latin typeface="Assistant"/>
              </a:rPr>
              <a:t>Website</a:t>
            </a:r>
            <a:r>
              <a:rPr lang="en" sz="4000" b="0" strike="noStrike" spc="-1" dirty="0">
                <a:solidFill>
                  <a:schemeClr val="dk1"/>
                </a:solidFill>
                <a:latin typeface="Assistant"/>
              </a:rPr>
              <a:t> : </a:t>
            </a:r>
            <a:r>
              <a:rPr lang="en-IN" sz="4000" b="0" strike="noStrike" spc="-1" dirty="0">
                <a:solidFill>
                  <a:schemeClr val="dk1"/>
                </a:solidFill>
                <a:latin typeface="Assistant"/>
              </a:rPr>
              <a:t>https://subhankar0002.github.io/My-portfolio/</a:t>
            </a:r>
            <a:endParaRPr lang="en-US" sz="4000" b="0" strike="noStrike" spc="-1" dirty="0">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a:solidFill>
                  <a:schemeClr val="dk1"/>
                </a:solidFill>
                <a:latin typeface="Advent Pro"/>
                <a:ea typeface="Advent Pro"/>
              </a:rPr>
              <a:t>Designing a Recipe Hub Website</a:t>
            </a:r>
            <a:endParaRPr lang="fr-FR" sz="6000" b="0" strike="noStrike" spc="-1">
              <a:solidFill>
                <a:schemeClr val="dk1"/>
              </a:solidFill>
              <a:latin typeface="Arial"/>
            </a:endParaRPr>
          </a:p>
        </p:txBody>
      </p:sp>
      <p:sp>
        <p:nvSpPr>
          <p:cNvPr id="175" name="PlaceHolder 2"/>
          <p:cNvSpPr>
            <a:spLocks noGrp="1"/>
          </p:cNvSpPr>
          <p:nvPr>
            <p:ph type="subTitle"/>
          </p:nvPr>
        </p:nvSpPr>
        <p:spPr>
          <a:xfrm>
            <a:off x="2381400" y="2781360"/>
            <a:ext cx="4776320" cy="1374328"/>
          </a:xfrm>
          <a:prstGeom prst="rect">
            <a:avLst/>
          </a:prstGeom>
          <a:noFill/>
          <a:ln w="0">
            <a:noFill/>
          </a:ln>
        </p:spPr>
        <p:txBody>
          <a:bodyPr lIns="91440" tIns="91440" rIns="91440" bIns="91440" anchor="t">
            <a:normAutofit fontScale="34413" lnSpcReduction="20000"/>
          </a:bodyPr>
          <a:lstStyle/>
          <a:p>
            <a:pPr indent="0" algn="ctr">
              <a:lnSpc>
                <a:spcPct val="100000"/>
              </a:lnSpc>
              <a:buNone/>
              <a:tabLst>
                <a:tab pos="0" algn="l"/>
              </a:tabLst>
            </a:pPr>
            <a:r>
              <a:rPr lang="en" sz="2900" b="0" strike="noStrike" spc="-1" dirty="0">
                <a:solidFill>
                  <a:schemeClr val="dk1"/>
                </a:solidFill>
                <a:latin typeface="Assistant"/>
                <a:ea typeface="Assistant"/>
              </a:rPr>
              <a:t>A recipe hub website provides users with easy access to a variety of recipes, categorized by type, cuisine, or dietary preferences. Key design elements include an intuitive search function, attractive imagery, and clear navigation. Features like user reviews, ratings, and the ability to save favorites enhance user engagement. Leveraging a content management system (CMS) like WordPress can streamline the management of recipes and content.</a:t>
            </a:r>
          </a:p>
          <a:p>
            <a:pPr indent="0" algn="ctr">
              <a:lnSpc>
                <a:spcPct val="100000"/>
              </a:lnSpc>
              <a:buNone/>
              <a:tabLst>
                <a:tab pos="0" algn="l"/>
              </a:tabLst>
            </a:pPr>
            <a:r>
              <a:rPr lang="en" sz="3700" b="1" strike="noStrike" spc="-1" dirty="0">
                <a:solidFill>
                  <a:schemeClr val="dk1"/>
                </a:solidFill>
                <a:latin typeface="Assistant"/>
              </a:rPr>
              <a:t>Website </a:t>
            </a:r>
            <a:r>
              <a:rPr lang="en" sz="3700" b="0" strike="noStrike" spc="-1" dirty="0">
                <a:solidFill>
                  <a:schemeClr val="dk1"/>
                </a:solidFill>
                <a:latin typeface="Assistant"/>
              </a:rPr>
              <a:t>: </a:t>
            </a:r>
            <a:r>
              <a:rPr lang="en-IN" sz="3700" b="0" strike="noStrike" spc="-1" dirty="0">
                <a:solidFill>
                  <a:schemeClr val="dk1"/>
                </a:solidFill>
                <a:latin typeface="Assistant"/>
              </a:rPr>
              <a:t>https://subhankar0002.github.io/Recipe-website/recipe.html#</a:t>
            </a:r>
            <a:endParaRPr lang="en" sz="1600" b="0" strike="noStrike" spc="-1" dirty="0">
              <a:solidFill>
                <a:schemeClr val="dk1"/>
              </a:solidFill>
              <a:latin typeface="Assistant"/>
              <a:ea typeface="Assistant"/>
            </a:endParaRPr>
          </a:p>
          <a:p>
            <a:pPr indent="0" algn="ctr">
              <a:lnSpc>
                <a:spcPct val="100000"/>
              </a:lnSpc>
              <a:buNone/>
              <a:tabLst>
                <a:tab pos="0" algn="l"/>
              </a:tabLst>
            </a:pPr>
            <a:endParaRPr lang="en-US" sz="1600" b="0" strike="noStrike" spc="-1" dirty="0">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a:solidFill>
                  <a:schemeClr val="dk1"/>
                </a:solidFill>
                <a:latin typeface="Advent Pro"/>
                <a:ea typeface="Advent Pro"/>
              </a:rPr>
              <a:t>Integrating Recipe Search Functionality</a:t>
            </a:r>
            <a:endParaRPr lang="fr-FR" sz="6000" b="0" strike="noStrike" spc="-1">
              <a:solidFill>
                <a:schemeClr val="dk1"/>
              </a:solidFill>
              <a:latin typeface="Arial"/>
            </a:endParaRPr>
          </a:p>
        </p:txBody>
      </p:sp>
      <p:sp>
        <p:nvSpPr>
          <p:cNvPr id="17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49413" lnSpcReduction="20000"/>
          </a:bodyPr>
          <a:lstStyle/>
          <a:p>
            <a:pPr indent="0" algn="ctr">
              <a:lnSpc>
                <a:spcPct val="100000"/>
              </a:lnSpc>
              <a:buNone/>
              <a:tabLst>
                <a:tab pos="0" algn="l"/>
              </a:tabLst>
            </a:pPr>
            <a:r>
              <a:rPr lang="en" sz="1600" b="0" strike="noStrike" spc="-1">
                <a:solidFill>
                  <a:schemeClr val="dk1"/>
                </a:solidFill>
                <a:latin typeface="Assistant"/>
                <a:ea typeface="Assistant"/>
              </a:rPr>
              <a:t>Integrating effective search functionality is essential for a recipe hub, allowing users to quickly find specific dishes. Implementing features such as filtering by ingredients, cooking time, or cuisine type enhances usability. JavaScript frameworks like React can create dynamic and responsive search experiences. Additionally, using a database to store recipes enables optimized search queries and personalized results for enhanced user satisfaction.</a:t>
            </a:r>
            <a:endParaRPr lang="en-US" sz="1600" b="0" strike="noStrike" spc="-1">
              <a:solidFill>
                <a:srgbClr val="FFFFFF"/>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Conclusions</a:t>
            </a:r>
            <a:endParaRPr lang="fr-FR" sz="6000" b="0" strike="noStrike" spc="-1">
              <a:solidFill>
                <a:schemeClr val="dk1"/>
              </a:solidFill>
              <a:latin typeface="Arial"/>
            </a:endParaRPr>
          </a:p>
        </p:txBody>
      </p:sp>
      <p:sp>
        <p:nvSpPr>
          <p:cNvPr id="179"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49413" lnSpcReduction="20000"/>
          </a:bodyPr>
          <a:lstStyle/>
          <a:p>
            <a:pPr indent="0" algn="ctr">
              <a:lnSpc>
                <a:spcPct val="100000"/>
              </a:lnSpc>
              <a:buNone/>
              <a:tabLst>
                <a:tab pos="0" algn="l"/>
              </a:tabLst>
            </a:pPr>
            <a:r>
              <a:rPr lang="en" sz="1600" b="0" strike="noStrike" spc="-1">
                <a:solidFill>
                  <a:schemeClr val="dk1"/>
                </a:solidFill>
                <a:latin typeface="Assistant"/>
                <a:ea typeface="Assistant"/>
              </a:rPr>
              <a:t>In conclusion, mastering full stack development with HTML, CSS, and JavaScript equips developers with the skills needed to create engaging, responsive web applications. Building a personal portfolio and a recipe hub not only showcases technical abilities but also provides practical, hands-on experience. By integrating user-friendly features and ensuring responsive design, developers can create impactful digital experiences to attract and retain users.</a:t>
            </a:r>
            <a:endParaRPr lang="en-US" sz="16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804FEC-DD4F-D483-63D8-34B870FE8E46}"/>
              </a:ext>
            </a:extLst>
          </p:cNvPr>
          <p:cNvSpPr/>
          <p:nvPr/>
        </p:nvSpPr>
        <p:spPr>
          <a:xfrm>
            <a:off x="-66907" y="519926"/>
            <a:ext cx="8809463" cy="4103648"/>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4400" dirty="0"/>
              <a:t>Thank You!</a:t>
            </a:r>
            <a:endParaRPr lang="en-IN" sz="4400" dirty="0"/>
          </a:p>
        </p:txBody>
      </p:sp>
    </p:spTree>
    <p:extLst>
      <p:ext uri="{BB962C8B-B14F-4D97-AF65-F5344CB8AC3E}">
        <p14:creationId xmlns:p14="http://schemas.microsoft.com/office/powerpoint/2010/main" val="1102148118"/>
      </p:ext>
    </p:extLst>
  </p:cSld>
  <p:clrMapOvr>
    <a:masterClrMapping/>
  </p:clrMapOvr>
</p:sld>
</file>

<file path=ppt/theme/theme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547</Words>
  <Application>Microsoft Office PowerPoint</Application>
  <PresentationFormat>On-screen Show (16:9)</PresentationFormat>
  <Paragraphs>20</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Advent Pro</vt:lpstr>
      <vt:lpstr>Arial</vt:lpstr>
      <vt:lpstr>Assistant</vt:lpstr>
      <vt:lpstr>OpenSymbol</vt:lpstr>
      <vt:lpstr>Symbol</vt:lpstr>
      <vt:lpstr>Wingdings</vt:lpstr>
      <vt:lpstr>Data Science Strategies for Marketing by Slidesgo</vt:lpstr>
      <vt:lpstr>Data Science Strategies for Marketing by Slidesgo</vt:lpstr>
      <vt:lpstr>Full Stack Training From IBM </vt:lpstr>
      <vt:lpstr>Introduction</vt:lpstr>
      <vt:lpstr>HTML, CSS, and JavaScript Basics</vt:lpstr>
      <vt:lpstr>Building Responsive Web Applications</vt:lpstr>
      <vt:lpstr>Creating a Personal Portfolio Website</vt:lpstr>
      <vt:lpstr>Designing a Recipe Hub Website</vt:lpstr>
      <vt:lpstr>Integrating Recipe Search Functionality</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Subhankar Saha</cp:lastModifiedBy>
  <cp:revision>1</cp:revision>
  <dcterms:modified xsi:type="dcterms:W3CDTF">2025-03-07T07:24:41Z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2025-03-07T06:40:46Z</dcterms:created>
  <dc:creator>Unknown Creator</dc:creator>
  <dc:description/>
  <dc:language>en-US</dc:language>
  <cp:lastModifiedBy>Unknown Creator</cp:lastModifiedBy>
  <dcterms:modified xsi:type="dcterms:W3CDTF">2025-03-07T06:40:46Z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