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B250-5F55-4BD2-BBD0-CB82AA20FC1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718F7-587A-4FD5-9F75-D5FCDA49CA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ea 51 Wallpapers - Wallpaper Cave"/>
          <p:cNvPicPr>
            <a:picLocks noChangeAspect="1" noChangeArrowheads="1"/>
          </p:cNvPicPr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57166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CCFF33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AR DARLING" pitchFamily="2" charset="0"/>
              </a:rPr>
              <a:t>Python Project Presentation</a:t>
            </a:r>
            <a:endParaRPr lang="en-US" sz="4800" dirty="0">
              <a:solidFill>
                <a:srgbClr val="CCFF33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latin typeface="AR DARLING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CCFF33"/>
                </a:solidFill>
                <a:latin typeface="AR DARLING" pitchFamily="2" charset="0"/>
              </a:rPr>
              <a:t>Group Associates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Subrata</a:t>
            </a:r>
            <a:r>
              <a:rPr lang="en-IN" sz="2000" dirty="0">
                <a:solidFill>
                  <a:srgbClr val="CCFF33"/>
                </a:solidFill>
                <a:latin typeface="AR DARLING" pitchFamily="2" charset="0"/>
              </a:rPr>
              <a:t> Roy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Subhankar</a:t>
            </a:r>
            <a:r>
              <a:rPr lang="en-IN" sz="2000" dirty="0">
                <a:solidFill>
                  <a:srgbClr val="CCFF33"/>
                </a:solidFill>
                <a:latin typeface="AR DARLING" pitchFamily="2" charset="0"/>
              </a:rPr>
              <a:t> Das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Shibam</a:t>
            </a:r>
            <a:r>
              <a:rPr lang="en-IN" sz="2000" dirty="0">
                <a:solidFill>
                  <a:srgbClr val="CCFF33"/>
                </a:solidFill>
                <a:latin typeface="AR DARLING" pitchFamily="2" charset="0"/>
              </a:rPr>
              <a:t> </a:t>
            </a: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Mahato</a:t>
            </a:r>
            <a:endParaRPr lang="en-IN" sz="2000" dirty="0">
              <a:solidFill>
                <a:srgbClr val="CCFF33"/>
              </a:solidFill>
              <a:latin typeface="AR DARLING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Ananya</a:t>
            </a:r>
            <a:r>
              <a:rPr lang="en-IN" sz="2000" dirty="0">
                <a:solidFill>
                  <a:srgbClr val="CCFF33"/>
                </a:solidFill>
                <a:latin typeface="AR DARLING" pitchFamily="2" charset="0"/>
              </a:rPr>
              <a:t> </a:t>
            </a: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Sarkar</a:t>
            </a:r>
            <a:endParaRPr lang="en-IN" sz="2000" dirty="0">
              <a:solidFill>
                <a:srgbClr val="CCFF33"/>
              </a:solidFill>
              <a:latin typeface="AR DARLING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Subhankar</a:t>
            </a:r>
            <a:r>
              <a:rPr lang="en-IN" sz="2000" dirty="0">
                <a:solidFill>
                  <a:srgbClr val="CCFF33"/>
                </a:solidFill>
                <a:latin typeface="AR DARLING" pitchFamily="2" charset="0"/>
              </a:rPr>
              <a:t> </a:t>
            </a:r>
            <a:r>
              <a:rPr lang="en-IN" sz="2000" dirty="0" err="1">
                <a:solidFill>
                  <a:srgbClr val="CCFF33"/>
                </a:solidFill>
                <a:latin typeface="AR DARLING" pitchFamily="2" charset="0"/>
              </a:rPr>
              <a:t>Ghosh</a:t>
            </a:r>
            <a:endParaRPr lang="en-US" sz="2000" dirty="0">
              <a:solidFill>
                <a:srgbClr val="CCFF33"/>
              </a:solidFill>
              <a:latin typeface="AR DARLING" pitchFamily="2" charset="0"/>
            </a:endParaRP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futuristic technological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1"/>
            <a:ext cx="7772400" cy="928693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AR BERKL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000240"/>
            <a:ext cx="8286808" cy="3571900"/>
          </a:xfrm>
        </p:spPr>
        <p:txBody>
          <a:bodyPr>
            <a:noAutofit/>
          </a:bodyPr>
          <a:lstStyle/>
          <a:p>
            <a:r>
              <a:rPr lang="en-IN" sz="4400" u="sng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Topic</a:t>
            </a:r>
          </a:p>
          <a:p>
            <a:r>
              <a:rPr lang="en-IN" sz="44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“Random Story Generator</a:t>
            </a:r>
          </a:p>
          <a:p>
            <a:r>
              <a:rPr lang="en-IN" sz="44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Using python” </a:t>
            </a:r>
          </a:p>
          <a:p>
            <a:endParaRPr lang="en-IN" sz="4000" dirty="0">
              <a:solidFill>
                <a:schemeClr val="bg1"/>
              </a:solidFill>
              <a:latin typeface="AR BERKLEY" pitchFamily="2" charset="0"/>
            </a:endParaRPr>
          </a:p>
          <a:p>
            <a:endParaRPr lang="en-IN" sz="4000" dirty="0">
              <a:solidFill>
                <a:schemeClr val="bg1"/>
              </a:solidFill>
              <a:latin typeface="AR BERKLEY" pitchFamily="2" charset="0"/>
            </a:endParaRPr>
          </a:p>
          <a:p>
            <a:endParaRPr lang="en-IN" sz="4000" dirty="0">
              <a:solidFill>
                <a:schemeClr val="bg1"/>
              </a:solidFill>
              <a:latin typeface="AR BERKLEY" pitchFamily="2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AR BERKLEY" pitchFamily="2" charset="0"/>
              </a:rPr>
              <a:t>                                      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sign in the concept of electronic circuit board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85786" y="142853"/>
            <a:ext cx="7772400" cy="1071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 CENA" pitchFamily="2" charset="0"/>
              </a:rPr>
              <a:t>About this Project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 CENA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5720" y="1500174"/>
            <a:ext cx="8572560" cy="457203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 random story generator in Python is a program that uses predefined lists of elements, such as :-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Characters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Verbs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Things</a:t>
            </a:r>
          </a:p>
          <a:p>
            <a:pPr algn="l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It dynamically constructs and gives output in unique and often amusing sentences or stories. The generator relies on the Python random module to introduce an element of unpredictability, creating a fun and creative tool.</a:t>
            </a:r>
          </a:p>
        </p:txBody>
      </p:sp>
    </p:spTree>
  </p:cSld>
  <p:clrMapOvr>
    <a:masterClrMapping/>
  </p:clrMapOvr>
  <p:transition spd="med"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Nilanjan Das\Downloads\artistic-landscape-green-mountain-wallpaper-2560x1080_14.jpg"/>
          <p:cNvPicPr>
            <a:picLocks noChangeAspect="1" noChangeArrowheads="1"/>
          </p:cNvPicPr>
          <p:nvPr/>
        </p:nvPicPr>
        <p:blipFill>
          <a:blip r:embed="rId2">
            <a:lum bright="-40000" contrast="-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5753" y="0"/>
            <a:ext cx="8072494" cy="78579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opperplate Gothic Bold" pitchFamily="34" charset="0"/>
              </a:rPr>
              <a:t>Flowchart</a:t>
            </a:r>
            <a:endParaRPr lang="en-US" sz="3600" dirty="0">
              <a:latin typeface="Copperplate Gothic Bold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158" y="857232"/>
            <a:ext cx="8429684" cy="5715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85852" y="855644"/>
            <a:ext cx="1643074" cy="7857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Start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821637" y="2035959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74" name="AutoShape 2" descr="Artistic Landscape - green mountain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Artistic Landscape - green mountain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8662" y="2008096"/>
            <a:ext cx="2428892" cy="9184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 Import the random module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1822431" y="3321049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28662" y="3509088"/>
            <a:ext cx="2571768" cy="848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Define several lists of phrases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21637" y="4679165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35753" y="4725144"/>
            <a:ext cx="3536181" cy="16328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With the help of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random.choice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() select an item from each list and concatenate the selected items</a:t>
            </a:r>
          </a:p>
        </p:txBody>
      </p:sp>
      <p:cxnSp>
        <p:nvCxnSpPr>
          <p:cNvPr id="21" name="Shape 20"/>
          <p:cNvCxnSpPr>
            <a:cxnSpLocks/>
            <a:stCxn id="17" idx="3"/>
          </p:cNvCxnSpPr>
          <p:nvPr/>
        </p:nvCxnSpPr>
        <p:spPr>
          <a:xfrm flipV="1">
            <a:off x="4071934" y="1428736"/>
            <a:ext cx="428628" cy="4112815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00562" y="1428736"/>
            <a:ext cx="642942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143504" y="1000108"/>
            <a:ext cx="2928958" cy="22145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The random function helps in generating a random story by referring to the words available in the given list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6179356" y="3607594"/>
            <a:ext cx="642943" cy="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214942" y="3929066"/>
            <a:ext cx="2571768" cy="642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Display the generated story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6251587" y="4821247"/>
            <a:ext cx="50006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715008" y="5072074"/>
            <a:ext cx="1500198" cy="6429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 CENA" pitchFamily="2" charset="0"/>
              </a:rPr>
              <a:t>Stop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  <a:latin typeface="AR CENA" pitchFamily="2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  <p:bldP spid="14" grpId="0" animBg="1"/>
      <p:bldP spid="17" grpId="0" animBg="1"/>
      <p:bldP spid="24" grpId="0" animBg="1"/>
      <p:bldP spid="36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laxy Wallpaper 4k At Moreblogs24 | Nebula wallpaper, Galaxy wallpaper, Hd  galaxy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56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42852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Module &amp; Functions Used</a:t>
            </a:r>
            <a:endParaRPr lang="en-US" sz="36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 BERKLEY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857364"/>
            <a:ext cx="8072494" cy="5000636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" pitchFamily="34" charset="0"/>
              </a:rPr>
              <a:t>The Python Random module is a built-in module for generating random integers in Python. These numbers occur randomly and does not follow any rules or instructions. We can therefore use this module to generate random numbers, display a random item for a list or string, and so on.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CENA" pitchFamily="2" charset="0"/>
              </a:rPr>
              <a:t>The choice() Function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" pitchFamily="34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Bahnschrift" pitchFamily="34" charset="0"/>
              </a:rPr>
              <a:t>random.choice</a:t>
            </a:r>
            <a:r>
              <a:rPr lang="en-US" sz="2000" dirty="0">
                <a:solidFill>
                  <a:schemeClr val="bg1"/>
                </a:solidFill>
                <a:latin typeface="Bahnschrift" pitchFamily="34" charset="0"/>
              </a:rPr>
              <a:t>() function selects an item from a non-empty series at random. In the given below program, we have defined a string, list and a set. And using the above choice() method, random element is selected.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                                                              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" name="Picture 10" descr="C:\Users\Nilanjan Das\AppData\Local\Packages\Microsoft.Windows.Photos_8wekyb3d8bbwe\TempState\ShareServiceTempFolder\2019-toy-story-4_1555208558.jp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825" y="0"/>
            <a:ext cx="9175825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4348" y="0"/>
            <a:ext cx="7772400" cy="1470025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 DARLING" pitchFamily="2" charset="0"/>
              </a:rPr>
              <a:t>CONCLUSION</a:t>
            </a:r>
            <a:endParaRPr lang="en-US" sz="38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AR DARLING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8429684" cy="4500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gency FB" pitchFamily="34" charset="0"/>
              </a:rPr>
              <a:t>Here are some conceptual purposes for developing a story generator in Python: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gency FB" pitchFamily="34" charset="0"/>
              </a:rPr>
              <a:t>Educational Tool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itchFamily="34" charset="0"/>
              </a:rPr>
              <a:t>Creativity and Exploration</a:t>
            </a:r>
          </a:p>
          <a:p>
            <a:pPr algn="l"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itchFamily="34" charset="0"/>
              </a:rPr>
              <a:t>Entertainment</a:t>
            </a:r>
          </a:p>
          <a:p>
            <a:r>
              <a:rPr lang="en-IN" dirty="0">
                <a:solidFill>
                  <a:schemeClr val="bg1"/>
                </a:solidFill>
                <a:latin typeface="Agency FB" pitchFamily="34" charset="0"/>
              </a:rPr>
              <a:t>Other than these purposes it also helps in logic building.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15362" name="AutoShape 2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https://www.pixel4k.com/wp-content/uploads/2019/04/2019-toy-story-4_1555208558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 descr="Download &quot;Toy Story&quot; wallpapers for mobile phone, free &quot;Toy Story&quot; HD  pic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 BERKLEY" pitchFamily="2" charset="0"/>
              </a:rPr>
              <a:t>Thank You</a:t>
            </a:r>
            <a:endParaRPr lang="en-US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 BERKLEY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2976" y="6000768"/>
            <a:ext cx="7829560" cy="609592"/>
          </a:xfrm>
        </p:spPr>
        <p:txBody>
          <a:bodyPr>
            <a:noAutofit/>
          </a:bodyPr>
          <a:lstStyle/>
          <a:p>
            <a:pPr algn="r"/>
            <a:r>
              <a:rPr lang="en-IN" sz="3400" dirty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 BERKLEY" pitchFamily="2" charset="0"/>
              </a:rPr>
              <a:t>Now let’s together enjoy a small story </a:t>
            </a:r>
            <a:endParaRPr lang="en-US" sz="3400" dirty="0"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 BERKLEY" pitchFamily="2" charset="0"/>
            </a:endParaRPr>
          </a:p>
        </p:txBody>
      </p:sp>
      <p:sp>
        <p:nvSpPr>
          <p:cNvPr id="19458" name="AutoShape 2" descr="50 Wall·E HD Wallpapers And Backgrounds, 41% O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50 Wall·E HD Wallpapers And Backgrounds, 41% O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293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Agency FB</vt:lpstr>
      <vt:lpstr>AR BERKLEY</vt:lpstr>
      <vt:lpstr>AR CENA</vt:lpstr>
      <vt:lpstr>AR DARLING</vt:lpstr>
      <vt:lpstr>Arial</vt:lpstr>
      <vt:lpstr>Bahnschrift</vt:lpstr>
      <vt:lpstr>Calibri</vt:lpstr>
      <vt:lpstr>Copperplate Gothic Bold</vt:lpstr>
      <vt:lpstr>Wingdings</vt:lpstr>
      <vt:lpstr>Office Theme</vt:lpstr>
      <vt:lpstr>Python Project Presentation</vt:lpstr>
      <vt:lpstr>PowerPoint Presentation</vt:lpstr>
      <vt:lpstr>About this Project</vt:lpstr>
      <vt:lpstr>Flowchart</vt:lpstr>
      <vt:lpstr>Module &amp; Functions Used</vt:lpstr>
      <vt:lpstr>CONCLUSION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Nilanjan Das</dc:creator>
  <cp:lastModifiedBy>Subhankar Ghosh</cp:lastModifiedBy>
  <cp:revision>48</cp:revision>
  <dcterms:created xsi:type="dcterms:W3CDTF">2024-03-07T05:26:47Z</dcterms:created>
  <dcterms:modified xsi:type="dcterms:W3CDTF">2024-03-11T06:22:19Z</dcterms:modified>
</cp:coreProperties>
</file>