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304338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304338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84fa4641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84fa464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3043382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3043382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84fa46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84fa46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d84fa464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d84fa464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84fa464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84fa464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4b84d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e4b84d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d84fa46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d84fa46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3043382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3043382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84fa46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d84fa46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3B5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499875" y="2981825"/>
            <a:ext cx="20034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ع ورت  ک ا م</a:t>
            </a:r>
            <a:endParaRPr sz="300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13659" l="14070" r="14070" t="6506"/>
          <a:stretch/>
        </p:blipFill>
        <p:spPr>
          <a:xfrm>
            <a:off x="3499875" y="806125"/>
            <a:ext cx="2003400" cy="198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025000" y="488250"/>
            <a:ext cx="2692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" y="2579383"/>
            <a:ext cx="2244109" cy="148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688" y="2579383"/>
            <a:ext cx="2015118" cy="148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806" y="2579383"/>
            <a:ext cx="2167778" cy="148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043" y="2571750"/>
            <a:ext cx="1969320" cy="15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27800" y="4180725"/>
            <a:ext cx="1823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Sell your services and earn.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701350" y="4180725"/>
            <a:ext cx="1649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Work for what you love the most.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593125" y="4180725"/>
            <a:ext cx="2015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Get employed.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922299" y="4180725"/>
            <a:ext cx="1649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Connect with women and build a network.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27800" y="355650"/>
            <a:ext cx="859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One stop solution for financial stability, opportunity building platform and secure marketplace for women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B83B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4294967295" type="title"/>
          </p:nvPr>
        </p:nvSpPr>
        <p:spPr>
          <a:xfrm>
            <a:off x="311700" y="13115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/>
              <a:t>FindHer</a:t>
            </a:r>
            <a:endParaRPr b="1" i="1" sz="1600"/>
          </a:p>
        </p:txBody>
      </p:sp>
      <p:sp>
        <p:nvSpPr>
          <p:cNvPr id="140" name="Google Shape;140;p23"/>
          <p:cNvSpPr txBox="1"/>
          <p:nvPr>
            <p:ph idx="4294967295" type="title"/>
          </p:nvPr>
        </p:nvSpPr>
        <p:spPr>
          <a:xfrm>
            <a:off x="231725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3B5E"/>
                </a:solidFill>
              </a:rPr>
              <a:t>Subhan Saleem</a:t>
            </a:r>
            <a:endParaRPr sz="1800">
              <a:solidFill>
                <a:srgbClr val="B83B5E"/>
              </a:solidFill>
            </a:endParaRPr>
          </a:p>
        </p:txBody>
      </p:sp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2449668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3B5E"/>
                </a:solidFill>
              </a:rPr>
              <a:t>Ahsan Akhtar</a:t>
            </a:r>
            <a:endParaRPr sz="1800">
              <a:solidFill>
                <a:srgbClr val="B83B5E"/>
              </a:solidFill>
            </a:endParaRPr>
          </a:p>
        </p:txBody>
      </p:sp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4667629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3B5E"/>
                </a:solidFill>
              </a:rPr>
              <a:t>Ahmed Raza</a:t>
            </a:r>
            <a:endParaRPr sz="1800">
              <a:solidFill>
                <a:srgbClr val="B83B5E"/>
              </a:solidFill>
            </a:endParaRPr>
          </a:p>
        </p:txBody>
      </p:sp>
      <p:sp>
        <p:nvSpPr>
          <p:cNvPr id="143" name="Google Shape;143;p23"/>
          <p:cNvSpPr txBox="1"/>
          <p:nvPr>
            <p:ph idx="4294967295" type="title"/>
          </p:nvPr>
        </p:nvSpPr>
        <p:spPr>
          <a:xfrm>
            <a:off x="6885590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3B5E"/>
                </a:solidFill>
              </a:rPr>
              <a:t>Mustafa Bawany</a:t>
            </a:r>
            <a:endParaRPr sz="1800">
              <a:solidFill>
                <a:srgbClr val="B83B5E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41739" l="9201" r="3584" t="9219"/>
          <a:stretch/>
        </p:blipFill>
        <p:spPr>
          <a:xfrm>
            <a:off x="4856650" y="13631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49494" l="7760" r="26080" t="0"/>
          <a:stretch/>
        </p:blipFill>
        <p:spPr>
          <a:xfrm>
            <a:off x="2638675" y="1348325"/>
            <a:ext cx="1644300" cy="167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5">
            <a:alphaModFix/>
          </a:blip>
          <a:srcRect b="28784" l="0" r="0" t="3661"/>
          <a:stretch/>
        </p:blipFill>
        <p:spPr>
          <a:xfrm>
            <a:off x="7074625" y="1351325"/>
            <a:ext cx="1644300" cy="1667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6">
            <a:alphaModFix/>
          </a:blip>
          <a:srcRect b="18166" l="2928" r="6418" t="9343"/>
          <a:stretch/>
        </p:blipFill>
        <p:spPr>
          <a:xfrm>
            <a:off x="231700" y="1283675"/>
            <a:ext cx="1833300" cy="180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3B5E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38" y="987600"/>
            <a:ext cx="8519926" cy="31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93650" y="4363775"/>
            <a:ext cx="687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</a:rPr>
              <a:t>Source : ILOSTAT, ILO modelled estimates, November 2021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904488" y="368250"/>
            <a:ext cx="73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Gender gap in labor force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3B5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1724300" y="4363775"/>
            <a:ext cx="6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Source: International Labour Organization, ILOSTAT database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13" y="1098800"/>
            <a:ext cx="5556775" cy="32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904488" y="368250"/>
            <a:ext cx="73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Percentage of female in labor force participation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3B5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90525" y="3284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User Survey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8374" l="0" r="0" t="0"/>
          <a:stretch/>
        </p:blipFill>
        <p:spPr>
          <a:xfrm>
            <a:off x="1856425" y="1488950"/>
            <a:ext cx="1686900" cy="1785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13785" l="24167" r="2287" t="0"/>
          <a:stretch/>
        </p:blipFill>
        <p:spPr>
          <a:xfrm>
            <a:off x="3589848" y="1488950"/>
            <a:ext cx="1775700" cy="1886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7454" r="22815" t="23059"/>
          <a:stretch/>
        </p:blipFill>
        <p:spPr>
          <a:xfrm>
            <a:off x="5412265" y="1496106"/>
            <a:ext cx="1875300" cy="178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904500" y="3602000"/>
            <a:ext cx="73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“There is a need to form a common workplace where women can benefit from their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skills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like tutoring.”-Person1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086725" y="4444550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“Quick doctor female consultancy is hard to work “ - Person2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3B5E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591175" y="19339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When women are employed, they tend to work in low-quality jobs in vulnerable conditions, and there is little improvement forecast in the near future.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#1: Gender gap in labor force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83B5E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14200" y="160250"/>
            <a:ext cx="8115600" cy="16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#2: Insecure working environment for skilled women.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514200" y="1937725"/>
            <a:ext cx="7740900" cy="16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Women’s participation in the labor market varies greatly.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Focusing on these issues is critical because female labor force participation is a key to promoting inclusive growth and achieving the Sustainable Development Goals.</a:t>
            </a:r>
            <a:endParaRPr b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