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84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E4AA57-EC95-4E64-B7DD-7D9EF3EAE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7FEF0-4D18-45FC-AC97-DF59F10AF303}" type="datetimeFigureOut">
              <a:rPr lang="en-US" smtClean="0"/>
              <a:pPr/>
              <a:t>15-Sep-10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Biswas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b_says@rediffmail.com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run </a:t>
            </a:r>
            <a:r>
              <a:rPr lang="en-US" dirty="0" smtClean="0"/>
              <a:t>G</a:t>
            </a:r>
            <a:r>
              <a:rPr lang="en-US" dirty="0" smtClean="0"/>
              <a:t>raphics using “</a:t>
            </a:r>
            <a:r>
              <a:rPr lang="en-US" dirty="0" err="1" smtClean="0"/>
              <a:t>graphics.h</a:t>
            </a:r>
            <a:r>
              <a:rPr lang="en-US" dirty="0" smtClean="0"/>
              <a:t>” in </a:t>
            </a:r>
            <a:r>
              <a:rPr lang="en-US" dirty="0" smtClean="0"/>
              <a:t>Dev C++ in Windows 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2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</a:t>
            </a:r>
            <a:r>
              <a:rPr lang="en-US" dirty="0" err="1" smtClean="0"/>
              <a:t>Dev</a:t>
            </a:r>
            <a:r>
              <a:rPr lang="en-US" dirty="0" smtClean="0"/>
              <a:t> C++ version:               </a:t>
            </a:r>
            <a:r>
              <a:rPr lang="en-US" b="1" i="1" dirty="0" err="1" smtClean="0"/>
              <a:t>Dev</a:t>
            </a:r>
            <a:r>
              <a:rPr lang="en-US" b="1" i="1" dirty="0" smtClean="0"/>
              <a:t>-C</a:t>
            </a:r>
            <a:r>
              <a:rPr lang="en-US" b="1" i="1" dirty="0"/>
              <a:t>++ 5.0 beta 9.2 (4.9.9.2) (</a:t>
            </a:r>
            <a:r>
              <a:rPr lang="en-US" b="1" dirty="0"/>
              <a:t>9.0 MB) with </a:t>
            </a:r>
            <a:r>
              <a:rPr lang="en-US" b="1" dirty="0" err="1" smtClean="0"/>
              <a:t>Mingw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WinBGIm-6.0-1g17l.DevPak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graphics.h</a:t>
            </a:r>
            <a:r>
              <a:rPr lang="en-US" b="1" dirty="0" smtClean="0"/>
              <a:t> </a:t>
            </a:r>
            <a:r>
              <a:rPr lang="en-US" dirty="0" smtClean="0"/>
              <a:t>(modified)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libbgi.a</a:t>
            </a:r>
            <a:r>
              <a:rPr lang="en-US" b="1" dirty="0" smtClean="0"/>
              <a:t> </a:t>
            </a:r>
            <a:r>
              <a:rPr lang="en-US" dirty="0" smtClean="0"/>
              <a:t>(modified)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Required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43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 smtClean="0"/>
              <a:t>WinBGIm-6.0-1g17l.DevPak</a:t>
            </a:r>
          </a:p>
          <a:p>
            <a:endParaRPr lang="en-US" dirty="0"/>
          </a:p>
          <a:p>
            <a:r>
              <a:rPr lang="en-US" dirty="0" err="1" smtClean="0"/>
              <a:t>graphics.h</a:t>
            </a:r>
            <a:r>
              <a:rPr lang="en-US" b="1" dirty="0" smtClean="0"/>
              <a:t> </a:t>
            </a:r>
            <a:r>
              <a:rPr lang="en-US" dirty="0"/>
              <a:t>to </a:t>
            </a:r>
            <a:r>
              <a:rPr lang="en-US" b="1" dirty="0"/>
              <a:t>C:\</a:t>
            </a:r>
            <a:r>
              <a:rPr lang="en-US" b="1" dirty="0" smtClean="0"/>
              <a:t>Dev-Cpp\include</a:t>
            </a:r>
          </a:p>
          <a:p>
            <a:endParaRPr lang="en-US" b="1" dirty="0"/>
          </a:p>
          <a:p>
            <a:r>
              <a:rPr lang="en-US" dirty="0" err="1" smtClean="0"/>
              <a:t>libbgi.a</a:t>
            </a:r>
            <a:r>
              <a:rPr lang="en-US" dirty="0" smtClean="0"/>
              <a:t> to </a:t>
            </a:r>
            <a:r>
              <a:rPr lang="en-US" b="1" dirty="0" smtClean="0"/>
              <a:t>C:\Dev-Cpp\lib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the  files in their proper locations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28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</a:t>
            </a:r>
            <a:r>
              <a:rPr lang="en-US" i="1" dirty="0" smtClean="0"/>
              <a:t>Tools </a:t>
            </a:r>
            <a:r>
              <a:rPr lang="en-US" i="1" dirty="0"/>
              <a:t>&gt; </a:t>
            </a:r>
            <a:r>
              <a:rPr lang="en-US" i="1" dirty="0" smtClean="0"/>
              <a:t>Compiler Options</a:t>
            </a:r>
            <a:r>
              <a:rPr lang="en-US" b="1" dirty="0" smtClean="0"/>
              <a:t>, </a:t>
            </a:r>
            <a:r>
              <a:rPr lang="en-US" b="1" dirty="0"/>
              <a:t>move on </a:t>
            </a:r>
            <a:r>
              <a:rPr lang="en-US" i="1" dirty="0"/>
              <a:t>D</a:t>
            </a:r>
            <a:r>
              <a:rPr lang="en-US" i="1" dirty="0" smtClean="0"/>
              <a:t>irectories</a:t>
            </a:r>
            <a:r>
              <a:rPr lang="en-US" b="1" dirty="0" smtClean="0"/>
              <a:t> </a:t>
            </a:r>
            <a:r>
              <a:rPr lang="en-US" b="1" dirty="0"/>
              <a:t>tab and add </a:t>
            </a:r>
            <a:r>
              <a:rPr lang="en-US" i="1" dirty="0"/>
              <a:t>C:\Dev-Cpp\libexec\gcc\mingw32\3.4.2</a:t>
            </a:r>
            <a:r>
              <a:rPr lang="en-US" b="1" dirty="0"/>
              <a:t> </a:t>
            </a:r>
            <a:r>
              <a:rPr lang="en-US" b="1" dirty="0" smtClean="0"/>
              <a:t> to</a:t>
            </a:r>
            <a:r>
              <a:rPr lang="en-US" dirty="0" smtClean="0"/>
              <a:t> </a:t>
            </a:r>
            <a:r>
              <a:rPr lang="en-US" i="1" dirty="0" smtClean="0"/>
              <a:t>Binaries</a:t>
            </a:r>
          </a:p>
          <a:p>
            <a:endParaRPr lang="en-US" b="1" dirty="0"/>
          </a:p>
          <a:p>
            <a:r>
              <a:rPr lang="en-US" b="1" dirty="0" err="1" smtClean="0"/>
              <a:t>Goto</a:t>
            </a:r>
            <a:r>
              <a:rPr lang="en-US" b="1" dirty="0" smtClean="0"/>
              <a:t> </a:t>
            </a:r>
            <a:r>
              <a:rPr lang="en-US" i="1" dirty="0" smtClean="0"/>
              <a:t>programs</a:t>
            </a:r>
            <a:r>
              <a:rPr lang="en-US" b="1" dirty="0" smtClean="0"/>
              <a:t> and </a:t>
            </a:r>
            <a:r>
              <a:rPr lang="en-US" b="1" dirty="0"/>
              <a:t>put </a:t>
            </a:r>
            <a:r>
              <a:rPr lang="en-US" i="1" dirty="0" smtClean="0"/>
              <a:t>C</a:t>
            </a:r>
            <a:r>
              <a:rPr lang="en-US" i="1" dirty="0"/>
              <a:t>:\Dev-Cpp\bin</a:t>
            </a:r>
            <a:r>
              <a:rPr lang="en-US" i="1" dirty="0" smtClean="0"/>
              <a:t>\</a:t>
            </a:r>
            <a:r>
              <a:rPr lang="en-US" b="1" dirty="0" smtClean="0"/>
              <a:t> </a:t>
            </a:r>
            <a:r>
              <a:rPr lang="en-US" b="1" dirty="0"/>
              <a:t>before any executable </a:t>
            </a:r>
            <a:r>
              <a:rPr lang="en-US" b="1" dirty="0" smtClean="0"/>
              <a:t>name</a:t>
            </a:r>
          </a:p>
          <a:p>
            <a:endParaRPr lang="en-US" b="1" dirty="0"/>
          </a:p>
          <a:p>
            <a:r>
              <a:rPr lang="en-US" b="1" dirty="0" err="1" smtClean="0"/>
              <a:t>Goto</a:t>
            </a:r>
            <a:r>
              <a:rPr lang="en-US" b="1" dirty="0" smtClean="0"/>
              <a:t> </a:t>
            </a:r>
            <a:r>
              <a:rPr lang="en-US" i="1" dirty="0" smtClean="0"/>
              <a:t>Settings </a:t>
            </a:r>
            <a:r>
              <a:rPr lang="en-US" b="1" dirty="0" smtClean="0"/>
              <a:t>tab</a:t>
            </a:r>
            <a:r>
              <a:rPr lang="en-US" i="1" dirty="0" smtClean="0"/>
              <a:t> &gt; Linker </a:t>
            </a:r>
            <a:r>
              <a:rPr lang="en-US" b="1" dirty="0" smtClean="0"/>
              <a:t>and </a:t>
            </a:r>
            <a:r>
              <a:rPr lang="en-US" b="1" dirty="0"/>
              <a:t>change</a:t>
            </a:r>
            <a:r>
              <a:rPr lang="en-US" dirty="0"/>
              <a:t> </a:t>
            </a:r>
            <a:r>
              <a:rPr lang="en-US" i="1" dirty="0" smtClean="0"/>
              <a:t>Generate debugging information</a:t>
            </a:r>
            <a:r>
              <a:rPr lang="en-US" dirty="0" smtClean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i="1" dirty="0" smtClean="0"/>
              <a:t>Yes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C++ tweaks for Windows 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16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4724400" cy="5714999"/>
          </a:xfrm>
        </p:spPr>
        <p:txBody>
          <a:bodyPr/>
          <a:lstStyle/>
          <a:p>
            <a:r>
              <a:rPr lang="en-US" b="1" dirty="0" err="1" smtClean="0"/>
              <a:t>Goto</a:t>
            </a:r>
            <a:r>
              <a:rPr lang="en-US" dirty="0" smtClean="0"/>
              <a:t> </a:t>
            </a:r>
            <a:r>
              <a:rPr lang="en-US" i="1" dirty="0" smtClean="0"/>
              <a:t>Tools &gt; Compiler Options</a:t>
            </a:r>
          </a:p>
          <a:p>
            <a:endParaRPr lang="en-US" i="1" dirty="0"/>
          </a:p>
          <a:p>
            <a:r>
              <a:rPr lang="en-US" b="1" dirty="0" smtClean="0"/>
              <a:t>Insert the following text in the linker field</a:t>
            </a:r>
          </a:p>
          <a:p>
            <a:pPr marL="0" indent="0">
              <a:buNone/>
            </a:pPr>
            <a:r>
              <a:rPr lang="en-US" i="1" dirty="0" smtClean="0"/>
              <a:t> -</a:t>
            </a:r>
            <a:r>
              <a:rPr lang="en-US" i="1" dirty="0" err="1"/>
              <a:t>lbgi</a:t>
            </a:r>
            <a:r>
              <a:rPr lang="en-US" i="1" dirty="0"/>
              <a:t> -lgdi32 -lcomdlg32 -</a:t>
            </a:r>
            <a:r>
              <a:rPr lang="en-US" i="1" dirty="0" err="1"/>
              <a:t>luuid</a:t>
            </a:r>
            <a:r>
              <a:rPr lang="en-US" i="1" dirty="0"/>
              <a:t> -loleaut32 -</a:t>
            </a:r>
            <a:r>
              <a:rPr lang="en-US" i="1" dirty="0" smtClean="0"/>
              <a:t>lole32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1198" y="457200"/>
            <a:ext cx="1905001" cy="5715000"/>
          </a:xfrm>
        </p:spPr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8092"/>
            <a:ext cx="5333999" cy="4897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75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</a:t>
            </a:r>
            <a:r>
              <a:rPr lang="en-US" i="1" dirty="0" smtClean="0"/>
              <a:t>Tools &gt; Editor Options &gt; Class browsing.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dirty="0" smtClean="0"/>
              <a:t>Check</a:t>
            </a:r>
            <a:r>
              <a:rPr lang="en-US" i="1" dirty="0" smtClean="0"/>
              <a:t> Scan local files referenced in #</a:t>
            </a:r>
            <a:r>
              <a:rPr lang="en-US" i="1" dirty="0" err="1" smtClean="0"/>
              <a:t>include’s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dirty="0" smtClean="0"/>
              <a:t>Check</a:t>
            </a:r>
            <a:r>
              <a:rPr lang="en-US" i="1" dirty="0" smtClean="0"/>
              <a:t> Scan global files referenced in #</a:t>
            </a:r>
            <a:r>
              <a:rPr lang="en-US" i="1" dirty="0" err="1" smtClean="0"/>
              <a:t>include’s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dirty="0" smtClean="0"/>
              <a:t>Then click on</a:t>
            </a:r>
            <a:r>
              <a:rPr lang="en-US" i="1" dirty="0" smtClean="0"/>
              <a:t> Completion </a:t>
            </a:r>
            <a:r>
              <a:rPr lang="en-US" b="1" dirty="0" smtClean="0"/>
              <a:t>and then click on</a:t>
            </a:r>
            <a:r>
              <a:rPr lang="en-US" i="1" dirty="0" smtClean="0"/>
              <a:t> OK.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dirty="0" smtClean="0"/>
              <a:t>Check the Windows System Path and include</a:t>
            </a:r>
            <a:r>
              <a:rPr lang="en-US" i="1" dirty="0" smtClean="0"/>
              <a:t> C:\Dev-Cpp\bin;C:\Dev-</a:t>
            </a:r>
            <a:r>
              <a:rPr lang="en-US" i="1" dirty="0" err="1" smtClean="0"/>
              <a:t>Cpp</a:t>
            </a:r>
            <a:r>
              <a:rPr lang="en-US" i="1" dirty="0" smtClean="0"/>
              <a:t>\lib; </a:t>
            </a:r>
            <a:r>
              <a:rPr lang="en-US" b="1" dirty="0" smtClean="0"/>
              <a:t>if not present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smtClean="0"/>
              <a:t>Restart the </a:t>
            </a:r>
            <a:r>
              <a:rPr lang="en-US" b="1" dirty="0" smtClean="0"/>
              <a:t>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(contd.)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</a:p>
          <a:p>
            <a:endParaRPr lang="en-US" dirty="0"/>
          </a:p>
          <a:p>
            <a:r>
              <a:rPr lang="en-US" dirty="0" smtClean="0"/>
              <a:t>Add new source file</a:t>
            </a:r>
          </a:p>
          <a:p>
            <a:endParaRPr lang="en-US" dirty="0" smtClean="0"/>
          </a:p>
          <a:p>
            <a:r>
              <a:rPr lang="en-US" dirty="0" smtClean="0"/>
              <a:t>Write your graphics codes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Compile and Run</a:t>
            </a:r>
          </a:p>
          <a:p>
            <a:endParaRPr lang="en-US" dirty="0"/>
          </a:p>
          <a:p>
            <a:r>
              <a:rPr lang="en-US" dirty="0" smtClean="0"/>
              <a:t>And have FUN ……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Run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4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4" y="990600"/>
            <a:ext cx="4600716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 of the BEGINNING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70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87</TotalTime>
  <Words>235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Composite</vt:lpstr>
      <vt:lpstr>How to run Graphics using “graphics.h” in Dev C++ in Windows 7</vt:lpstr>
      <vt:lpstr>Files Required</vt:lpstr>
      <vt:lpstr>Place the  files in their proper locations</vt:lpstr>
      <vt:lpstr>Dev C++ tweaks for Windows 7</vt:lpstr>
      <vt:lpstr>Linking</vt:lpstr>
      <vt:lpstr>Linking (contd.)</vt:lpstr>
      <vt:lpstr>Ready to Run</vt:lpstr>
      <vt:lpstr>This is the END of the BEGINNING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graphics.h in Dev C++</dc:title>
  <dc:creator>FIEDAL</dc:creator>
  <cp:lastModifiedBy>FIEDAL</cp:lastModifiedBy>
  <cp:revision>23</cp:revision>
  <dcterms:created xsi:type="dcterms:W3CDTF">2010-08-12T15:51:43Z</dcterms:created>
  <dcterms:modified xsi:type="dcterms:W3CDTF">2010-09-15T02:29:49Z</dcterms:modified>
</cp:coreProperties>
</file>