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52D2B-184F-4C61-A426-6DCED356E96A}" v="28" dt="2022-01-16T10:21:50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va Kalyana Sahu" userId="704baf68-2e9d-45e2-a90b-10a91ad410b5" providerId="ADAL" clId="{83352D2B-184F-4C61-A426-6DCED356E96A}"/>
    <pc:docChg chg="undo custSel addSld delSld modSld">
      <pc:chgData name="Suva Kalyana Sahu" userId="704baf68-2e9d-45e2-a90b-10a91ad410b5" providerId="ADAL" clId="{83352D2B-184F-4C61-A426-6DCED356E96A}" dt="2022-01-16T10:22:49.182" v="338" actId="47"/>
      <pc:docMkLst>
        <pc:docMk/>
      </pc:docMkLst>
      <pc:sldChg chg="addSp delSp modSp new mod">
        <pc:chgData name="Suva Kalyana Sahu" userId="704baf68-2e9d-45e2-a90b-10a91ad410b5" providerId="ADAL" clId="{83352D2B-184F-4C61-A426-6DCED356E96A}" dt="2022-01-16T10:22:22.223" v="337" actId="14100"/>
        <pc:sldMkLst>
          <pc:docMk/>
          <pc:sldMk cId="680174141" sldId="256"/>
        </pc:sldMkLst>
        <pc:spChg chg="del">
          <ac:chgData name="Suva Kalyana Sahu" userId="704baf68-2e9d-45e2-a90b-10a91ad410b5" providerId="ADAL" clId="{83352D2B-184F-4C61-A426-6DCED356E96A}" dt="2022-01-16T09:59:22.026" v="2" actId="478"/>
          <ac:spMkLst>
            <pc:docMk/>
            <pc:sldMk cId="680174141" sldId="256"/>
            <ac:spMk id="2" creationId="{9B3DE6D5-126F-43CB-A433-E58233CF4CAB}"/>
          </ac:spMkLst>
        </pc:spChg>
        <pc:spChg chg="del">
          <ac:chgData name="Suva Kalyana Sahu" userId="704baf68-2e9d-45e2-a90b-10a91ad410b5" providerId="ADAL" clId="{83352D2B-184F-4C61-A426-6DCED356E96A}" dt="2022-01-16T09:59:23.480" v="3" actId="478"/>
          <ac:spMkLst>
            <pc:docMk/>
            <pc:sldMk cId="680174141" sldId="256"/>
            <ac:spMk id="3" creationId="{8C653009-130B-4C8D-BC01-B8DA66BC20DE}"/>
          </ac:spMkLst>
        </pc:spChg>
        <pc:spChg chg="add mod">
          <ac:chgData name="Suva Kalyana Sahu" userId="704baf68-2e9d-45e2-a90b-10a91ad410b5" providerId="ADAL" clId="{83352D2B-184F-4C61-A426-6DCED356E96A}" dt="2022-01-16T10:22:22.223" v="337" actId="14100"/>
          <ac:spMkLst>
            <pc:docMk/>
            <pc:sldMk cId="680174141" sldId="256"/>
            <ac:spMk id="4" creationId="{61F47065-503A-4991-BB0B-4DA4EAD59080}"/>
          </ac:spMkLst>
        </pc:spChg>
        <pc:spChg chg="add mod">
          <ac:chgData name="Suva Kalyana Sahu" userId="704baf68-2e9d-45e2-a90b-10a91ad410b5" providerId="ADAL" clId="{83352D2B-184F-4C61-A426-6DCED356E96A}" dt="2022-01-16T10:12:01.947" v="158" actId="1076"/>
          <ac:spMkLst>
            <pc:docMk/>
            <pc:sldMk cId="680174141" sldId="256"/>
            <ac:spMk id="5" creationId="{F5A0BA6F-A774-48EB-95E4-968937AAEF02}"/>
          </ac:spMkLst>
        </pc:spChg>
        <pc:spChg chg="add mod ord">
          <ac:chgData name="Suva Kalyana Sahu" userId="704baf68-2e9d-45e2-a90b-10a91ad410b5" providerId="ADAL" clId="{83352D2B-184F-4C61-A426-6DCED356E96A}" dt="2022-01-16T10:22:03.702" v="334" actId="14100"/>
          <ac:spMkLst>
            <pc:docMk/>
            <pc:sldMk cId="680174141" sldId="256"/>
            <ac:spMk id="6" creationId="{8449FD2B-CA9F-4E72-ADB4-95ECF5543E6E}"/>
          </ac:spMkLst>
        </pc:spChg>
        <pc:spChg chg="add mod ord">
          <ac:chgData name="Suva Kalyana Sahu" userId="704baf68-2e9d-45e2-a90b-10a91ad410b5" providerId="ADAL" clId="{83352D2B-184F-4C61-A426-6DCED356E96A}" dt="2022-01-16T10:22:12.352" v="335" actId="14100"/>
          <ac:spMkLst>
            <pc:docMk/>
            <pc:sldMk cId="680174141" sldId="256"/>
            <ac:spMk id="7" creationId="{8F613BD4-75B7-40D5-B936-5D57DB1051C9}"/>
          </ac:spMkLst>
        </pc:spChg>
        <pc:spChg chg="add mod">
          <ac:chgData name="Suva Kalyana Sahu" userId="704baf68-2e9d-45e2-a90b-10a91ad410b5" providerId="ADAL" clId="{83352D2B-184F-4C61-A426-6DCED356E96A}" dt="2022-01-16T10:12:22.155" v="163" actId="1076"/>
          <ac:spMkLst>
            <pc:docMk/>
            <pc:sldMk cId="680174141" sldId="256"/>
            <ac:spMk id="8" creationId="{BBE24549-61C4-471F-B4DF-247D0CE684F8}"/>
          </ac:spMkLst>
        </pc:spChg>
        <pc:spChg chg="add mod">
          <ac:chgData name="Suva Kalyana Sahu" userId="704baf68-2e9d-45e2-a90b-10a91ad410b5" providerId="ADAL" clId="{83352D2B-184F-4C61-A426-6DCED356E96A}" dt="2022-01-16T10:12:34.430" v="166" actId="1076"/>
          <ac:spMkLst>
            <pc:docMk/>
            <pc:sldMk cId="680174141" sldId="256"/>
            <ac:spMk id="9" creationId="{E20D334B-3DBF-4C33-9044-785020BDCA5F}"/>
          </ac:spMkLst>
        </pc:spChg>
        <pc:spChg chg="add mod ord">
          <ac:chgData name="Suva Kalyana Sahu" userId="704baf68-2e9d-45e2-a90b-10a91ad410b5" providerId="ADAL" clId="{83352D2B-184F-4C61-A426-6DCED356E96A}" dt="2022-01-16T10:12:42.993" v="167" actId="14100"/>
          <ac:spMkLst>
            <pc:docMk/>
            <pc:sldMk cId="680174141" sldId="256"/>
            <ac:spMk id="10" creationId="{975C2332-94C3-40AD-A495-8B48933CD6ED}"/>
          </ac:spMkLst>
        </pc:spChg>
        <pc:spChg chg="add mod">
          <ac:chgData name="Suva Kalyana Sahu" userId="704baf68-2e9d-45e2-a90b-10a91ad410b5" providerId="ADAL" clId="{83352D2B-184F-4C61-A426-6DCED356E96A}" dt="2022-01-16T10:06:59.027" v="72" actId="207"/>
          <ac:spMkLst>
            <pc:docMk/>
            <pc:sldMk cId="680174141" sldId="256"/>
            <ac:spMk id="11" creationId="{1B033E11-A33E-4878-BC30-BD779A402FD6}"/>
          </ac:spMkLst>
        </pc:spChg>
        <pc:spChg chg="add mod">
          <ac:chgData name="Suva Kalyana Sahu" userId="704baf68-2e9d-45e2-a90b-10a91ad410b5" providerId="ADAL" clId="{83352D2B-184F-4C61-A426-6DCED356E96A}" dt="2022-01-16T10:07:03.645" v="73" actId="108"/>
          <ac:spMkLst>
            <pc:docMk/>
            <pc:sldMk cId="680174141" sldId="256"/>
            <ac:spMk id="12" creationId="{17E435B7-6037-4E68-A2CC-E90DB4BC268D}"/>
          </ac:spMkLst>
        </pc:spChg>
        <pc:spChg chg="add mod">
          <ac:chgData name="Suva Kalyana Sahu" userId="704baf68-2e9d-45e2-a90b-10a91ad410b5" providerId="ADAL" clId="{83352D2B-184F-4C61-A426-6DCED356E96A}" dt="2022-01-16T10:07:05.557" v="74" actId="108"/>
          <ac:spMkLst>
            <pc:docMk/>
            <pc:sldMk cId="680174141" sldId="256"/>
            <ac:spMk id="13" creationId="{749464EC-3BBE-42FC-8ED8-C98D1308BD2F}"/>
          </ac:spMkLst>
        </pc:spChg>
        <pc:spChg chg="add mod">
          <ac:chgData name="Suva Kalyana Sahu" userId="704baf68-2e9d-45e2-a90b-10a91ad410b5" providerId="ADAL" clId="{83352D2B-184F-4C61-A426-6DCED356E96A}" dt="2022-01-16T10:07:07.512" v="75" actId="108"/>
          <ac:spMkLst>
            <pc:docMk/>
            <pc:sldMk cId="680174141" sldId="256"/>
            <ac:spMk id="14" creationId="{6D1FEF3F-097D-4FCF-B04A-DB7A9210A4D8}"/>
          </ac:spMkLst>
        </pc:spChg>
        <pc:spChg chg="add mod">
          <ac:chgData name="Suva Kalyana Sahu" userId="704baf68-2e9d-45e2-a90b-10a91ad410b5" providerId="ADAL" clId="{83352D2B-184F-4C61-A426-6DCED356E96A}" dt="2022-01-16T10:07:09.521" v="76" actId="108"/>
          <ac:spMkLst>
            <pc:docMk/>
            <pc:sldMk cId="680174141" sldId="256"/>
            <ac:spMk id="15" creationId="{43758D1F-7BE2-4721-B6FD-C8487EDEFADA}"/>
          </ac:spMkLst>
        </pc:spChg>
        <pc:spChg chg="add mod">
          <ac:chgData name="Suva Kalyana Sahu" userId="704baf68-2e9d-45e2-a90b-10a91ad410b5" providerId="ADAL" clId="{83352D2B-184F-4C61-A426-6DCED356E96A}" dt="2022-01-16T10:07:11.624" v="77" actId="108"/>
          <ac:spMkLst>
            <pc:docMk/>
            <pc:sldMk cId="680174141" sldId="256"/>
            <ac:spMk id="16" creationId="{6AFE8BEA-BAF6-4383-95B1-329B18019735}"/>
          </ac:spMkLst>
        </pc:spChg>
        <pc:spChg chg="add mod">
          <ac:chgData name="Suva Kalyana Sahu" userId="704baf68-2e9d-45e2-a90b-10a91ad410b5" providerId="ADAL" clId="{83352D2B-184F-4C61-A426-6DCED356E96A}" dt="2022-01-16T10:07:45.142" v="93" actId="255"/>
          <ac:spMkLst>
            <pc:docMk/>
            <pc:sldMk cId="680174141" sldId="256"/>
            <ac:spMk id="17" creationId="{7EBA2137-C0DF-4803-A64F-92EF0F87EA9E}"/>
          </ac:spMkLst>
        </pc:spChg>
        <pc:spChg chg="add mod">
          <ac:chgData name="Suva Kalyana Sahu" userId="704baf68-2e9d-45e2-a90b-10a91ad410b5" providerId="ADAL" clId="{83352D2B-184F-4C61-A426-6DCED356E96A}" dt="2022-01-16T10:07:54.930" v="95" actId="1076"/>
          <ac:spMkLst>
            <pc:docMk/>
            <pc:sldMk cId="680174141" sldId="256"/>
            <ac:spMk id="18" creationId="{E8D4D00B-F7A5-4D39-BD9A-561EDF93F362}"/>
          </ac:spMkLst>
        </pc:spChg>
        <pc:spChg chg="add mod">
          <ac:chgData name="Suva Kalyana Sahu" userId="704baf68-2e9d-45e2-a90b-10a91ad410b5" providerId="ADAL" clId="{83352D2B-184F-4C61-A426-6DCED356E96A}" dt="2022-01-16T10:08:26.803" v="111" actId="20577"/>
          <ac:spMkLst>
            <pc:docMk/>
            <pc:sldMk cId="680174141" sldId="256"/>
            <ac:spMk id="19" creationId="{B66A0E69-3FB1-4EF3-8C7A-EA651A0A2922}"/>
          </ac:spMkLst>
        </pc:spChg>
        <pc:spChg chg="add mod">
          <ac:chgData name="Suva Kalyana Sahu" userId="704baf68-2e9d-45e2-a90b-10a91ad410b5" providerId="ADAL" clId="{83352D2B-184F-4C61-A426-6DCED356E96A}" dt="2022-01-16T10:08:32.429" v="118" actId="20577"/>
          <ac:spMkLst>
            <pc:docMk/>
            <pc:sldMk cId="680174141" sldId="256"/>
            <ac:spMk id="20" creationId="{545B2D65-15C2-4460-B7B9-8DB432592B83}"/>
          </ac:spMkLst>
        </pc:spChg>
        <pc:spChg chg="add mod">
          <ac:chgData name="Suva Kalyana Sahu" userId="704baf68-2e9d-45e2-a90b-10a91ad410b5" providerId="ADAL" clId="{83352D2B-184F-4C61-A426-6DCED356E96A}" dt="2022-01-16T10:08:39.844" v="125" actId="20577"/>
          <ac:spMkLst>
            <pc:docMk/>
            <pc:sldMk cId="680174141" sldId="256"/>
            <ac:spMk id="21" creationId="{30B35124-2A79-4553-99DD-15552EFA59B7}"/>
          </ac:spMkLst>
        </pc:spChg>
        <pc:spChg chg="add mod">
          <ac:chgData name="Suva Kalyana Sahu" userId="704baf68-2e9d-45e2-a90b-10a91ad410b5" providerId="ADAL" clId="{83352D2B-184F-4C61-A426-6DCED356E96A}" dt="2022-01-16T10:08:47.077" v="132" actId="20577"/>
          <ac:spMkLst>
            <pc:docMk/>
            <pc:sldMk cId="680174141" sldId="256"/>
            <ac:spMk id="22" creationId="{FE4D92A8-28E1-4B6D-9857-066B0A4FDDD4}"/>
          </ac:spMkLst>
        </pc:spChg>
        <pc:spChg chg="add mod">
          <ac:chgData name="Suva Kalyana Sahu" userId="704baf68-2e9d-45e2-a90b-10a91ad410b5" providerId="ADAL" clId="{83352D2B-184F-4C61-A426-6DCED356E96A}" dt="2022-01-16T10:12:53.666" v="172" actId="20577"/>
          <ac:spMkLst>
            <pc:docMk/>
            <pc:sldMk cId="680174141" sldId="256"/>
            <ac:spMk id="30" creationId="{3366089D-2993-43EC-B29D-EA2EA3B7000B}"/>
          </ac:spMkLst>
        </pc:spChg>
        <pc:spChg chg="add mod">
          <ac:chgData name="Suva Kalyana Sahu" userId="704baf68-2e9d-45e2-a90b-10a91ad410b5" providerId="ADAL" clId="{83352D2B-184F-4C61-A426-6DCED356E96A}" dt="2022-01-16T10:15:06.551" v="214" actId="20577"/>
          <ac:spMkLst>
            <pc:docMk/>
            <pc:sldMk cId="680174141" sldId="256"/>
            <ac:spMk id="36" creationId="{ADC39BC4-F559-4EC4-826D-20E6F2BBA558}"/>
          </ac:spMkLst>
        </pc:spChg>
        <pc:spChg chg="add mod">
          <ac:chgData name="Suva Kalyana Sahu" userId="704baf68-2e9d-45e2-a90b-10a91ad410b5" providerId="ADAL" clId="{83352D2B-184F-4C61-A426-6DCED356E96A}" dt="2022-01-16T10:18:05.629" v="241" actId="1076"/>
          <ac:spMkLst>
            <pc:docMk/>
            <pc:sldMk cId="680174141" sldId="256"/>
            <ac:spMk id="48" creationId="{F921EB66-8A42-4D94-B282-F18D2B867540}"/>
          </ac:spMkLst>
        </pc:spChg>
        <pc:spChg chg="add mod">
          <ac:chgData name="Suva Kalyana Sahu" userId="704baf68-2e9d-45e2-a90b-10a91ad410b5" providerId="ADAL" clId="{83352D2B-184F-4C61-A426-6DCED356E96A}" dt="2022-01-16T10:20:15.386" v="264" actId="20577"/>
          <ac:spMkLst>
            <pc:docMk/>
            <pc:sldMk cId="680174141" sldId="256"/>
            <ac:spMk id="63" creationId="{A60FBA81-E907-423B-BCAD-73DBFD58C723}"/>
          </ac:spMkLst>
        </pc:spChg>
        <pc:spChg chg="add mod">
          <ac:chgData name="Suva Kalyana Sahu" userId="704baf68-2e9d-45e2-a90b-10a91ad410b5" providerId="ADAL" clId="{83352D2B-184F-4C61-A426-6DCED356E96A}" dt="2022-01-16T10:20:45.107" v="290" actId="20577"/>
          <ac:spMkLst>
            <pc:docMk/>
            <pc:sldMk cId="680174141" sldId="256"/>
            <ac:spMk id="64" creationId="{1AE53131-C6EA-4912-B02E-0CECB6A509D4}"/>
          </ac:spMkLst>
        </pc:spChg>
        <pc:spChg chg="add mod">
          <ac:chgData name="Suva Kalyana Sahu" userId="704baf68-2e9d-45e2-a90b-10a91ad410b5" providerId="ADAL" clId="{83352D2B-184F-4C61-A426-6DCED356E96A}" dt="2022-01-16T10:21:12.164" v="306" actId="20577"/>
          <ac:spMkLst>
            <pc:docMk/>
            <pc:sldMk cId="680174141" sldId="256"/>
            <ac:spMk id="65" creationId="{E96FF917-DBA4-4731-A6FE-ADE7CE851853}"/>
          </ac:spMkLst>
        </pc:spChg>
        <pc:spChg chg="add mod">
          <ac:chgData name="Suva Kalyana Sahu" userId="704baf68-2e9d-45e2-a90b-10a91ad410b5" providerId="ADAL" clId="{83352D2B-184F-4C61-A426-6DCED356E96A}" dt="2022-01-16T10:21:23.134" v="308" actId="1076"/>
          <ac:spMkLst>
            <pc:docMk/>
            <pc:sldMk cId="680174141" sldId="256"/>
            <ac:spMk id="66" creationId="{A0EE61D2-A130-4F7F-A941-8661164AEBB2}"/>
          </ac:spMkLst>
        </pc:spChg>
        <pc:spChg chg="add mod">
          <ac:chgData name="Suva Kalyana Sahu" userId="704baf68-2e9d-45e2-a90b-10a91ad410b5" providerId="ADAL" clId="{83352D2B-184F-4C61-A426-6DCED356E96A}" dt="2022-01-16T10:21:27.260" v="310" actId="1076"/>
          <ac:spMkLst>
            <pc:docMk/>
            <pc:sldMk cId="680174141" sldId="256"/>
            <ac:spMk id="67" creationId="{57AFB03C-00C0-4BB0-93AA-93EA59C96AC8}"/>
          </ac:spMkLst>
        </pc:spChg>
        <pc:spChg chg="add mod">
          <ac:chgData name="Suva Kalyana Sahu" userId="704baf68-2e9d-45e2-a90b-10a91ad410b5" providerId="ADAL" clId="{83352D2B-184F-4C61-A426-6DCED356E96A}" dt="2022-01-16T10:21:47.416" v="330" actId="313"/>
          <ac:spMkLst>
            <pc:docMk/>
            <pc:sldMk cId="680174141" sldId="256"/>
            <ac:spMk id="68" creationId="{8BA3E6CB-1856-4F30-B35B-6A845A32F4A3}"/>
          </ac:spMkLst>
        </pc:spChg>
        <pc:spChg chg="add mod">
          <ac:chgData name="Suva Kalyana Sahu" userId="704baf68-2e9d-45e2-a90b-10a91ad410b5" providerId="ADAL" clId="{83352D2B-184F-4C61-A426-6DCED356E96A}" dt="2022-01-16T10:21:54.383" v="332" actId="1076"/>
          <ac:spMkLst>
            <pc:docMk/>
            <pc:sldMk cId="680174141" sldId="256"/>
            <ac:spMk id="69" creationId="{93A29EA7-D0DB-4E07-97D4-127402622181}"/>
          </ac:spMkLst>
        </pc:spChg>
        <pc:picChg chg="add mod">
          <ac:chgData name="Suva Kalyana Sahu" userId="704baf68-2e9d-45e2-a90b-10a91ad410b5" providerId="ADAL" clId="{83352D2B-184F-4C61-A426-6DCED356E96A}" dt="2022-01-16T10:10:42.179" v="146" actId="14100"/>
          <ac:picMkLst>
            <pc:docMk/>
            <pc:sldMk cId="680174141" sldId="256"/>
            <ac:picMk id="24" creationId="{AA79D9E5-A6D3-4A42-B570-091F36FC47DE}"/>
          </ac:picMkLst>
        </pc:picChg>
        <pc:picChg chg="add mod">
          <ac:chgData name="Suva Kalyana Sahu" userId="704baf68-2e9d-45e2-a90b-10a91ad410b5" providerId="ADAL" clId="{83352D2B-184F-4C61-A426-6DCED356E96A}" dt="2022-01-16T10:10:48.200" v="148" actId="1076"/>
          <ac:picMkLst>
            <pc:docMk/>
            <pc:sldMk cId="680174141" sldId="256"/>
            <ac:picMk id="25" creationId="{8EBB1B87-A551-4185-AC91-A57E8B01901F}"/>
          </ac:picMkLst>
        </pc:picChg>
        <pc:picChg chg="add mod">
          <ac:chgData name="Suva Kalyana Sahu" userId="704baf68-2e9d-45e2-a90b-10a91ad410b5" providerId="ADAL" clId="{83352D2B-184F-4C61-A426-6DCED356E96A}" dt="2022-01-16T10:10:51.555" v="150" actId="1076"/>
          <ac:picMkLst>
            <pc:docMk/>
            <pc:sldMk cId="680174141" sldId="256"/>
            <ac:picMk id="26" creationId="{339F5BE8-692B-4FE9-89B7-B443FDB0B96E}"/>
          </ac:picMkLst>
        </pc:picChg>
        <pc:picChg chg="add mod">
          <ac:chgData name="Suva Kalyana Sahu" userId="704baf68-2e9d-45e2-a90b-10a91ad410b5" providerId="ADAL" clId="{83352D2B-184F-4C61-A426-6DCED356E96A}" dt="2022-01-16T10:11:19.869" v="153" actId="1076"/>
          <ac:picMkLst>
            <pc:docMk/>
            <pc:sldMk cId="680174141" sldId="256"/>
            <ac:picMk id="28" creationId="{5639599E-6898-4DC2-BC36-288FA6738842}"/>
          </ac:picMkLst>
        </pc:picChg>
        <pc:picChg chg="add mod">
          <ac:chgData name="Suva Kalyana Sahu" userId="704baf68-2e9d-45e2-a90b-10a91ad410b5" providerId="ADAL" clId="{83352D2B-184F-4C61-A426-6DCED356E96A}" dt="2022-01-16T10:11:24.294" v="155" actId="1076"/>
          <ac:picMkLst>
            <pc:docMk/>
            <pc:sldMk cId="680174141" sldId="256"/>
            <ac:picMk id="29" creationId="{82B6D157-082C-4B61-81CB-5FAA13BBCFCD}"/>
          </ac:picMkLst>
        </pc:picChg>
        <pc:picChg chg="add mod">
          <ac:chgData name="Suva Kalyana Sahu" userId="704baf68-2e9d-45e2-a90b-10a91ad410b5" providerId="ADAL" clId="{83352D2B-184F-4C61-A426-6DCED356E96A}" dt="2022-01-16T10:13:54.763" v="191" actId="1076"/>
          <ac:picMkLst>
            <pc:docMk/>
            <pc:sldMk cId="680174141" sldId="256"/>
            <ac:picMk id="32" creationId="{79D674C4-C115-448E-B3C2-1BCE251007C0}"/>
          </ac:picMkLst>
        </pc:picChg>
        <pc:picChg chg="add mod">
          <ac:chgData name="Suva Kalyana Sahu" userId="704baf68-2e9d-45e2-a90b-10a91ad410b5" providerId="ADAL" clId="{83352D2B-184F-4C61-A426-6DCED356E96A}" dt="2022-01-16T10:18:01.565" v="240" actId="1076"/>
          <ac:picMkLst>
            <pc:docMk/>
            <pc:sldMk cId="680174141" sldId="256"/>
            <ac:picMk id="47" creationId="{6BCDC9CC-0920-4B6E-AD51-0F212BD14F19}"/>
          </ac:picMkLst>
        </pc:picChg>
        <pc:cxnChg chg="add mod ord">
          <ac:chgData name="Suva Kalyana Sahu" userId="704baf68-2e9d-45e2-a90b-10a91ad410b5" providerId="ADAL" clId="{83352D2B-184F-4C61-A426-6DCED356E96A}" dt="2022-01-16T10:14:50.544" v="196" actId="166"/>
          <ac:cxnSpMkLst>
            <pc:docMk/>
            <pc:sldMk cId="680174141" sldId="256"/>
            <ac:cxnSpMk id="34" creationId="{42984963-8AA4-4CCD-A8DF-7FA3AF4A89AE}"/>
          </ac:cxnSpMkLst>
        </pc:cxnChg>
        <pc:cxnChg chg="add mod">
          <ac:chgData name="Suva Kalyana Sahu" userId="704baf68-2e9d-45e2-a90b-10a91ad410b5" providerId="ADAL" clId="{83352D2B-184F-4C61-A426-6DCED356E96A}" dt="2022-01-16T10:15:40.976" v="216" actId="14100"/>
          <ac:cxnSpMkLst>
            <pc:docMk/>
            <pc:sldMk cId="680174141" sldId="256"/>
            <ac:cxnSpMk id="38" creationId="{FFE19E8A-FC99-4742-9642-FB2422344799}"/>
          </ac:cxnSpMkLst>
        </pc:cxnChg>
        <pc:cxnChg chg="add del mod">
          <ac:chgData name="Suva Kalyana Sahu" userId="704baf68-2e9d-45e2-a90b-10a91ad410b5" providerId="ADAL" clId="{83352D2B-184F-4C61-A426-6DCED356E96A}" dt="2022-01-16T10:16:11.042" v="218" actId="11529"/>
          <ac:cxnSpMkLst>
            <pc:docMk/>
            <pc:sldMk cId="680174141" sldId="256"/>
            <ac:cxnSpMk id="41" creationId="{AB9A03FD-EA70-440E-B594-2637E71B7398}"/>
          </ac:cxnSpMkLst>
        </pc:cxnChg>
        <pc:cxnChg chg="add mod">
          <ac:chgData name="Suva Kalyana Sahu" userId="704baf68-2e9d-45e2-a90b-10a91ad410b5" providerId="ADAL" clId="{83352D2B-184F-4C61-A426-6DCED356E96A}" dt="2022-01-16T10:18:30.138" v="245" actId="14100"/>
          <ac:cxnSpMkLst>
            <pc:docMk/>
            <pc:sldMk cId="680174141" sldId="256"/>
            <ac:cxnSpMk id="43" creationId="{B2A8B1C7-F924-4ADD-8670-71CB708AF86E}"/>
          </ac:cxnSpMkLst>
        </pc:cxnChg>
        <pc:cxnChg chg="add">
          <ac:chgData name="Suva Kalyana Sahu" userId="704baf68-2e9d-45e2-a90b-10a91ad410b5" providerId="ADAL" clId="{83352D2B-184F-4C61-A426-6DCED356E96A}" dt="2022-01-16T10:18:43.642" v="246" actId="11529"/>
          <ac:cxnSpMkLst>
            <pc:docMk/>
            <pc:sldMk cId="680174141" sldId="256"/>
            <ac:cxnSpMk id="54" creationId="{FE504268-9781-4A9B-BE0F-68A255C50DAE}"/>
          </ac:cxnSpMkLst>
        </pc:cxnChg>
        <pc:cxnChg chg="add">
          <ac:chgData name="Suva Kalyana Sahu" userId="704baf68-2e9d-45e2-a90b-10a91ad410b5" providerId="ADAL" clId="{83352D2B-184F-4C61-A426-6DCED356E96A}" dt="2022-01-16T10:19:02.518" v="247" actId="11529"/>
          <ac:cxnSpMkLst>
            <pc:docMk/>
            <pc:sldMk cId="680174141" sldId="256"/>
            <ac:cxnSpMk id="56" creationId="{FDADA0B8-DC68-4288-BE0B-D9ACCF33369A}"/>
          </ac:cxnSpMkLst>
        </pc:cxnChg>
        <pc:cxnChg chg="add mod">
          <ac:chgData name="Suva Kalyana Sahu" userId="704baf68-2e9d-45e2-a90b-10a91ad410b5" providerId="ADAL" clId="{83352D2B-184F-4C61-A426-6DCED356E96A}" dt="2022-01-16T10:19:33.511" v="249" actId="14100"/>
          <ac:cxnSpMkLst>
            <pc:docMk/>
            <pc:sldMk cId="680174141" sldId="256"/>
            <ac:cxnSpMk id="58" creationId="{D02A6B1B-BF62-40BD-8051-E9F797C4D3BD}"/>
          </ac:cxnSpMkLst>
        </pc:cxnChg>
        <pc:cxnChg chg="add mod">
          <ac:chgData name="Suva Kalyana Sahu" userId="704baf68-2e9d-45e2-a90b-10a91ad410b5" providerId="ADAL" clId="{83352D2B-184F-4C61-A426-6DCED356E96A}" dt="2022-01-16T10:19:59.072" v="251" actId="14100"/>
          <ac:cxnSpMkLst>
            <pc:docMk/>
            <pc:sldMk cId="680174141" sldId="256"/>
            <ac:cxnSpMk id="61" creationId="{37B7F76E-8EBE-40F9-97BE-2CD3674D56ED}"/>
          </ac:cxnSpMkLst>
        </pc:cxnChg>
      </pc:sldChg>
      <pc:sldChg chg="new del">
        <pc:chgData name="Suva Kalyana Sahu" userId="704baf68-2e9d-45e2-a90b-10a91ad410b5" providerId="ADAL" clId="{83352D2B-184F-4C61-A426-6DCED356E96A}" dt="2022-01-16T10:22:49.182" v="338" actId="47"/>
        <pc:sldMkLst>
          <pc:docMk/>
          <pc:sldMk cId="3590401103" sldId="257"/>
        </pc:sldMkLst>
      </pc:sldChg>
      <pc:sldMasterChg chg="addSldLayout">
        <pc:chgData name="Suva Kalyana Sahu" userId="704baf68-2e9d-45e2-a90b-10a91ad410b5" providerId="ADAL" clId="{83352D2B-184F-4C61-A426-6DCED356E96A}" dt="2022-01-16T09:59:11.831" v="0" actId="680"/>
        <pc:sldMasterMkLst>
          <pc:docMk/>
          <pc:sldMasterMk cId="42097946" sldId="2147483648"/>
        </pc:sldMasterMkLst>
        <pc:sldLayoutChg chg="add">
          <pc:chgData name="Suva Kalyana Sahu" userId="704baf68-2e9d-45e2-a90b-10a91ad410b5" providerId="ADAL" clId="{83352D2B-184F-4C61-A426-6DCED356E96A}" dt="2022-01-16T09:59:11.831" v="0" actId="680"/>
          <pc:sldLayoutMkLst>
            <pc:docMk/>
            <pc:sldMasterMk cId="42097946" sldId="2147483648"/>
            <pc:sldLayoutMk cId="322428674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9294-D86A-4007-AB37-206E6D8E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32CAE-14B6-400E-9DCF-9B796868A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8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F47065-503A-4991-BB0B-4DA4EAD59080}"/>
              </a:ext>
            </a:extLst>
          </p:cNvPr>
          <p:cNvSpPr/>
          <p:nvPr/>
        </p:nvSpPr>
        <p:spPr>
          <a:xfrm>
            <a:off x="1244184" y="314793"/>
            <a:ext cx="8701790" cy="58451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0BA6F-A774-48EB-95E4-968937AAEF02}"/>
              </a:ext>
            </a:extLst>
          </p:cNvPr>
          <p:cNvSpPr txBox="1"/>
          <p:nvPr/>
        </p:nvSpPr>
        <p:spPr>
          <a:xfrm>
            <a:off x="1948722" y="328786"/>
            <a:ext cx="1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Cloud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24549-61C4-471F-B4DF-247D0CE684F8}"/>
              </a:ext>
            </a:extLst>
          </p:cNvPr>
          <p:cNvSpPr txBox="1"/>
          <p:nvPr/>
        </p:nvSpPr>
        <p:spPr>
          <a:xfrm>
            <a:off x="2503356" y="698105"/>
            <a:ext cx="21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Availability Zone1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D334B-3DBF-4C33-9044-785020BDCA5F}"/>
              </a:ext>
            </a:extLst>
          </p:cNvPr>
          <p:cNvSpPr txBox="1"/>
          <p:nvPr/>
        </p:nvSpPr>
        <p:spPr>
          <a:xfrm>
            <a:off x="7045257" y="749464"/>
            <a:ext cx="21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Availability Zone2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C2332-94C3-40AD-A495-8B48933CD6ED}"/>
              </a:ext>
            </a:extLst>
          </p:cNvPr>
          <p:cNvSpPr/>
          <p:nvPr/>
        </p:nvSpPr>
        <p:spPr>
          <a:xfrm>
            <a:off x="1586459" y="1176728"/>
            <a:ext cx="7959777" cy="467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9FD2B-CA9F-4E72-ADB4-95ECF5543E6E}"/>
              </a:ext>
            </a:extLst>
          </p:cNvPr>
          <p:cNvSpPr/>
          <p:nvPr/>
        </p:nvSpPr>
        <p:spPr>
          <a:xfrm>
            <a:off x="2293495" y="968421"/>
            <a:ext cx="2396893" cy="4517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13BD4-75B7-40D5-B936-5D57DB1051C9}"/>
              </a:ext>
            </a:extLst>
          </p:cNvPr>
          <p:cNvSpPr/>
          <p:nvPr/>
        </p:nvSpPr>
        <p:spPr>
          <a:xfrm>
            <a:off x="6873779" y="1067437"/>
            <a:ext cx="2338465" cy="4671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033E11-A33E-4878-BC30-BD779A402FD6}"/>
              </a:ext>
            </a:extLst>
          </p:cNvPr>
          <p:cNvSpPr/>
          <p:nvPr/>
        </p:nvSpPr>
        <p:spPr>
          <a:xfrm>
            <a:off x="2653259" y="1682711"/>
            <a:ext cx="1514007" cy="850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E435B7-6037-4E68-A2CC-E90DB4BC268D}"/>
              </a:ext>
            </a:extLst>
          </p:cNvPr>
          <p:cNvSpPr/>
          <p:nvPr/>
        </p:nvSpPr>
        <p:spPr>
          <a:xfrm>
            <a:off x="2675743" y="2944384"/>
            <a:ext cx="1514007" cy="850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9464EC-3BBE-42FC-8ED8-C98D1308BD2F}"/>
              </a:ext>
            </a:extLst>
          </p:cNvPr>
          <p:cNvSpPr/>
          <p:nvPr/>
        </p:nvSpPr>
        <p:spPr>
          <a:xfrm>
            <a:off x="2645764" y="4324662"/>
            <a:ext cx="1514007" cy="850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1FEF3F-097D-4FCF-B04A-DB7A9210A4D8}"/>
              </a:ext>
            </a:extLst>
          </p:cNvPr>
          <p:cNvSpPr/>
          <p:nvPr/>
        </p:nvSpPr>
        <p:spPr>
          <a:xfrm>
            <a:off x="7154450" y="1591455"/>
            <a:ext cx="1514007" cy="850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758D1F-7BE2-4721-B6FD-C8487EDEFADA}"/>
              </a:ext>
            </a:extLst>
          </p:cNvPr>
          <p:cNvSpPr/>
          <p:nvPr/>
        </p:nvSpPr>
        <p:spPr>
          <a:xfrm>
            <a:off x="7181078" y="3003686"/>
            <a:ext cx="1514007" cy="850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FE8BEA-BAF6-4383-95B1-329B18019735}"/>
              </a:ext>
            </a:extLst>
          </p:cNvPr>
          <p:cNvSpPr/>
          <p:nvPr/>
        </p:nvSpPr>
        <p:spPr>
          <a:xfrm>
            <a:off x="7226048" y="4415918"/>
            <a:ext cx="1514007" cy="8506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2137-C0DF-4803-A64F-92EF0F87EA9E}"/>
              </a:ext>
            </a:extLst>
          </p:cNvPr>
          <p:cNvSpPr txBox="1"/>
          <p:nvPr/>
        </p:nvSpPr>
        <p:spPr>
          <a:xfrm>
            <a:off x="2675743" y="1664565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4D00B-F7A5-4D39-BD9A-561EDF93F362}"/>
              </a:ext>
            </a:extLst>
          </p:cNvPr>
          <p:cNvSpPr txBox="1"/>
          <p:nvPr/>
        </p:nvSpPr>
        <p:spPr>
          <a:xfrm>
            <a:off x="7154450" y="1591455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Subnet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A0E69-3FB1-4EF3-8C7A-EA651A0A2922}"/>
              </a:ext>
            </a:extLst>
          </p:cNvPr>
          <p:cNvSpPr txBox="1"/>
          <p:nvPr/>
        </p:nvSpPr>
        <p:spPr>
          <a:xfrm>
            <a:off x="2675743" y="2960547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Private Subnet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B2D65-15C2-4460-B7B9-8DB432592B83}"/>
              </a:ext>
            </a:extLst>
          </p:cNvPr>
          <p:cNvSpPr txBox="1"/>
          <p:nvPr/>
        </p:nvSpPr>
        <p:spPr>
          <a:xfrm>
            <a:off x="7181078" y="3029647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Private Subnet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B35124-2A79-4553-99DD-15552EFA59B7}"/>
              </a:ext>
            </a:extLst>
          </p:cNvPr>
          <p:cNvSpPr txBox="1"/>
          <p:nvPr/>
        </p:nvSpPr>
        <p:spPr>
          <a:xfrm>
            <a:off x="2706118" y="4335020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Private Subnet</a:t>
            </a:r>
            <a:endParaRPr lang="en-I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4D92A8-28E1-4B6D-9857-066B0A4FDDD4}"/>
              </a:ext>
            </a:extLst>
          </p:cNvPr>
          <p:cNvSpPr txBox="1"/>
          <p:nvPr/>
        </p:nvSpPr>
        <p:spPr>
          <a:xfrm>
            <a:off x="7229401" y="4422367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Private Subnet</a:t>
            </a:r>
            <a:endParaRPr lang="en-IN" sz="1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79D9E5-A6D3-4A42-B570-091F36FC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298" y="1865569"/>
            <a:ext cx="441614" cy="4849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BB1B87-A551-4185-AC91-A57E8B01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945" y="3322631"/>
            <a:ext cx="441614" cy="484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9F5BE8-692B-4FE9-89B7-B443FDB0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69" y="3237546"/>
            <a:ext cx="441614" cy="4849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639599E-6898-4DC2-BC36-288FA673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477" y="4632689"/>
            <a:ext cx="590550" cy="6191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B6D157-082C-4B61-81CB-5FAA13BB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901" y="4529522"/>
            <a:ext cx="590550" cy="6191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366089D-2993-43EC-B29D-EA2EA3B7000B}"/>
              </a:ext>
            </a:extLst>
          </p:cNvPr>
          <p:cNvSpPr txBox="1"/>
          <p:nvPr/>
        </p:nvSpPr>
        <p:spPr>
          <a:xfrm>
            <a:off x="1528995" y="1105381"/>
            <a:ext cx="21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9D674C4-C115-448E-B3C2-1BCE25100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879" y="1304038"/>
            <a:ext cx="419559" cy="389915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2984963-8AA4-4CCD-A8DF-7FA3AF4A89AE}"/>
              </a:ext>
            </a:extLst>
          </p:cNvPr>
          <p:cNvCxnSpPr>
            <a:stCxn id="17" idx="0"/>
            <a:endCxn id="18" idx="0"/>
          </p:cNvCxnSpPr>
          <p:nvPr/>
        </p:nvCxnSpPr>
        <p:spPr>
          <a:xfrm rot="5400000" flipH="1" flipV="1">
            <a:off x="5770456" y="-611343"/>
            <a:ext cx="73110" cy="4478707"/>
          </a:xfrm>
          <a:prstGeom prst="bentConnector3">
            <a:avLst>
              <a:gd name="adj1" fmla="val 2691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DC39BC4-F559-4EC4-826D-20E6F2BBA558}"/>
              </a:ext>
            </a:extLst>
          </p:cNvPr>
          <p:cNvSpPr txBox="1"/>
          <p:nvPr/>
        </p:nvSpPr>
        <p:spPr>
          <a:xfrm>
            <a:off x="5275914" y="1682711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Internet gateway</a:t>
            </a:r>
            <a:endParaRPr lang="en-IN" sz="12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FE19E8A-FC99-4742-9642-FB2422344799}"/>
              </a:ext>
            </a:extLst>
          </p:cNvPr>
          <p:cNvCxnSpPr>
            <a:endCxn id="15" idx="2"/>
          </p:cNvCxnSpPr>
          <p:nvPr/>
        </p:nvCxnSpPr>
        <p:spPr>
          <a:xfrm>
            <a:off x="3295176" y="3807540"/>
            <a:ext cx="4642906" cy="46773"/>
          </a:xfrm>
          <a:prstGeom prst="bentConnector4">
            <a:avLst>
              <a:gd name="adj1" fmla="val 199"/>
              <a:gd name="adj2" fmla="val 5887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2A8B1C7-F924-4ADD-8670-71CB708AF86E}"/>
              </a:ext>
            </a:extLst>
          </p:cNvPr>
          <p:cNvCxnSpPr>
            <a:cxnSpLocks/>
            <a:stCxn id="47" idx="3"/>
            <a:endCxn id="32" idx="2"/>
          </p:cNvCxnSpPr>
          <p:nvPr/>
        </p:nvCxnSpPr>
        <p:spPr>
          <a:xfrm flipV="1">
            <a:off x="3257864" y="1693953"/>
            <a:ext cx="2589795" cy="490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6BCDC9CC-0920-4B6E-AD51-0F212BD14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319" y="1933557"/>
            <a:ext cx="464545" cy="50090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21EB66-8A42-4D94-B282-F18D2B867540}"/>
              </a:ext>
            </a:extLst>
          </p:cNvPr>
          <p:cNvSpPr txBox="1"/>
          <p:nvPr/>
        </p:nvSpPr>
        <p:spPr>
          <a:xfrm>
            <a:off x="3077124" y="2223926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NAT gateway</a:t>
            </a:r>
            <a:endParaRPr lang="en-IN" sz="12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E504268-9781-4A9B-BE0F-68A255C50DAE}"/>
              </a:ext>
            </a:extLst>
          </p:cNvPr>
          <p:cNvCxnSpPr>
            <a:stCxn id="12" idx="1"/>
            <a:endCxn id="47" idx="1"/>
          </p:cNvCxnSpPr>
          <p:nvPr/>
        </p:nvCxnSpPr>
        <p:spPr>
          <a:xfrm rot="10800000" flipH="1">
            <a:off x="2675743" y="2184008"/>
            <a:ext cx="117576" cy="1185690"/>
          </a:xfrm>
          <a:prstGeom prst="bentConnector3">
            <a:avLst>
              <a:gd name="adj1" fmla="val -194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DADA0B8-DC68-4288-BE0B-D9ACCF33369A}"/>
              </a:ext>
            </a:extLst>
          </p:cNvPr>
          <p:cNvCxnSpPr>
            <a:stCxn id="12" idx="0"/>
            <a:endCxn id="15" idx="0"/>
          </p:cNvCxnSpPr>
          <p:nvPr/>
        </p:nvCxnSpPr>
        <p:spPr>
          <a:xfrm rot="16200000" flipH="1">
            <a:off x="5655763" y="721368"/>
            <a:ext cx="59302" cy="4505335"/>
          </a:xfrm>
          <a:prstGeom prst="bentConnector3">
            <a:avLst>
              <a:gd name="adj1" fmla="val -3854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02A6B1B-BF62-40BD-8051-E9F797C4D3BD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6057438" y="2016769"/>
            <a:ext cx="1097012" cy="651480"/>
          </a:xfrm>
          <a:prstGeom prst="bentConnector3">
            <a:avLst>
              <a:gd name="adj1" fmla="val 100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7B7F76E-8EBE-40F9-97BE-2CD3674D56ED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8390422" y="552833"/>
            <a:ext cx="1741971" cy="1185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0FBA81-E907-423B-BCAD-73DBFD58C723}"/>
              </a:ext>
            </a:extLst>
          </p:cNvPr>
          <p:cNvSpPr txBox="1"/>
          <p:nvPr/>
        </p:nvSpPr>
        <p:spPr>
          <a:xfrm>
            <a:off x="9945974" y="90131"/>
            <a:ext cx="21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SSH port 22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E53131-C6EA-4912-B02E-0CECB6A509D4}"/>
              </a:ext>
            </a:extLst>
          </p:cNvPr>
          <p:cNvSpPr txBox="1"/>
          <p:nvPr/>
        </p:nvSpPr>
        <p:spPr>
          <a:xfrm>
            <a:off x="4514306" y="2154799"/>
            <a:ext cx="178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Outbound communication</a:t>
            </a:r>
            <a:endParaRPr lang="en-IN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FF917-DBA4-4731-A6FE-ADE7CE851853}"/>
              </a:ext>
            </a:extLst>
          </p:cNvPr>
          <p:cNvSpPr txBox="1"/>
          <p:nvPr/>
        </p:nvSpPr>
        <p:spPr>
          <a:xfrm>
            <a:off x="7994679" y="2120954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Bastion EC2 </a:t>
            </a:r>
            <a:endParaRPr lang="en-IN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EE61D2-A130-4F7F-A941-8661164AEBB2}"/>
              </a:ext>
            </a:extLst>
          </p:cNvPr>
          <p:cNvSpPr txBox="1"/>
          <p:nvPr/>
        </p:nvSpPr>
        <p:spPr>
          <a:xfrm>
            <a:off x="8072287" y="3562091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Bastion EC2 </a:t>
            </a:r>
            <a:endParaRPr lang="en-IN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AFB03C-00C0-4BB0-93AA-93EA59C96AC8}"/>
              </a:ext>
            </a:extLst>
          </p:cNvPr>
          <p:cNvSpPr txBox="1"/>
          <p:nvPr/>
        </p:nvSpPr>
        <p:spPr>
          <a:xfrm>
            <a:off x="3395272" y="3533338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Bastion EC2 </a:t>
            </a:r>
            <a:endParaRPr lang="en-IN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A3E6CB-1856-4F30-B35B-6A845A32F4A3}"/>
              </a:ext>
            </a:extLst>
          </p:cNvPr>
          <p:cNvSpPr txBox="1"/>
          <p:nvPr/>
        </p:nvSpPr>
        <p:spPr>
          <a:xfrm>
            <a:off x="7997099" y="4974815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 Instance</a:t>
            </a:r>
            <a:endParaRPr lang="en-IN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A29EA7-D0DB-4E07-97D4-127402622181}"/>
              </a:ext>
            </a:extLst>
          </p:cNvPr>
          <p:cNvSpPr txBox="1"/>
          <p:nvPr/>
        </p:nvSpPr>
        <p:spPr>
          <a:xfrm>
            <a:off x="3432746" y="4845231"/>
            <a:ext cx="178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 Instance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8017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Suva Kalyana Sahu</dc:creator>
  <cp:lastModifiedBy>Suva Kalyana Sahu</cp:lastModifiedBy>
  <cp:revision>1</cp:revision>
  <dcterms:created xsi:type="dcterms:W3CDTF">2022-01-16T09:59:02Z</dcterms:created>
  <dcterms:modified xsi:type="dcterms:W3CDTF">2022-01-16T10:22:50Z</dcterms:modified>
</cp:coreProperties>
</file>