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14C6-AE1A-636B-B3E6-88E480153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7941D-AC42-1F94-FD01-EAC3F4775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7DC7C-D7C3-7535-7994-37BE690E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4FC6-071B-4408-96C9-E62F83342E09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11FCF-0D0A-75DB-6C4D-8F5548FA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66DB8-3A2C-CD81-7753-D2CF9FA3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50A-3056-458D-9C2A-D1F36614D9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47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FABD-0A8F-B031-684D-0878D2B8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AFD32-3627-76BF-5C7A-BA29359AC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BF15-5622-101D-6551-BD270D62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4FC6-071B-4408-96C9-E62F83342E09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D541E-234E-9E72-5028-9B736474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668A4-6DD9-1DE0-AAD7-411ACBD7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50A-3056-458D-9C2A-D1F36614D9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08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F412A-5068-AFC6-37C3-0CFB192EE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10B66-8A0A-CAD0-C1B9-535147052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36277-7448-BB21-ADCD-98725023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4FC6-071B-4408-96C9-E62F83342E09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0794F-7417-9853-A46C-0B186791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3E1AA-C965-0767-3CB8-24377036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50A-3056-458D-9C2A-D1F36614D9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53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C1DC-7B34-7B08-9E32-03EE8015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974F-3BFF-49EB-0A44-EDD3618F5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6D18C-A5E7-FB31-D86B-2E59F4FE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4FC6-071B-4408-96C9-E62F83342E09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B433-B048-8FA2-722A-C4B381ED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A7F5-32E6-4D38-5A77-F25D54C0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50A-3056-458D-9C2A-D1F36614D9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58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C8A7-E7A5-0DC5-623F-95D96772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1FE7C-5DBF-9A3F-DEDF-1A6650071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E49AC-EEF7-5C02-9C82-DCE029AC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4FC6-071B-4408-96C9-E62F83342E09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493EA-C0D8-892E-D5C5-7AF3CED8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4F3E-BD51-A575-EA4F-A9957BA2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50A-3056-458D-9C2A-D1F36614D9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184E-91CF-2ADC-EF21-198419B4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E172-8B67-8BD8-FE63-B1FADBF39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59FC6-0D51-9426-08AF-184207DDB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C824A-EACA-AC5F-E8D0-49611AE4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4FC6-071B-4408-96C9-E62F83342E09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5C1D9-FD9E-1421-9CCD-CAF181C0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07290-D410-007B-480B-7D8224B4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50A-3056-458D-9C2A-D1F36614D9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31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B052-236E-DFC1-C438-AFD6BA93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71F4B-E61C-D53D-82A8-6D1D21DE7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E789-CF35-3F1D-D18B-970171CF9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6141C-35F3-AA7A-A7A8-CB418BAA9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8CF83-74A4-313C-2FB5-CE9E299B0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9ECAE-5A60-562C-E6D8-02DA819C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4FC6-071B-4408-96C9-E62F83342E09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F86B1-D2FB-BB73-8AEA-4B25DDA7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F215A-8424-7669-61B0-E4793AA5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50A-3056-458D-9C2A-D1F36614D9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646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24F1-813E-A7FD-CFC7-B2FC067F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80628-1968-BE9D-2872-5A113CCC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4FC6-071B-4408-96C9-E62F83342E09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A0B92-C4F6-0CE2-E8AF-8A286F73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3E52F-37CD-0540-4EC0-D7651AC9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50A-3056-458D-9C2A-D1F36614D9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72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E2A9D-0E45-99E3-B005-FD48E81F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4FC6-071B-4408-96C9-E62F83342E09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E070E-0CFC-6BB9-5527-7CFED50D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7BF66-5250-0BFB-7D01-E335509B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50A-3056-458D-9C2A-D1F36614D9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60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7D2A-46BA-2979-9ED6-8D73B776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7FDB-A4F3-7016-C6F7-EE4D7B276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F1F8-B5E0-F658-F470-EF7B8D939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3C1CA-752A-C87C-51CD-DA86F179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4FC6-071B-4408-96C9-E62F83342E09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CD409-6510-D745-3C26-8FCD2254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93A97-B821-D39F-F854-68BA55B4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50A-3056-458D-9C2A-D1F36614D9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74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70EC-ECEB-45B5-ECFE-ABFB0E27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12820-7EA3-AB44-EBE6-CAB79DCB3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78C5C-11DA-9B4F-CD92-04AFC0AC6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DCC39-B477-2B87-4DC9-F06B9BB0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4FC6-071B-4408-96C9-E62F83342E09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AE0E6-9341-EB71-B938-7F385447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956A3-06FD-24DC-99E7-0FBFA674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50A-3056-458D-9C2A-D1F36614D9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13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27C90-B34B-DAFD-4987-161F8FC5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3C751-226F-2B0B-41E5-3AD3AFA31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E16C-94C4-5852-D2CC-D5A49C2EC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54FC6-071B-4408-96C9-E62F83342E09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64BD2-0DE4-405A-B4C6-BC3D99535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03A86-DB1D-A55B-1314-7CDDDC7A9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B50A-3056-458D-9C2A-D1F36614D9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8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818D1-7851-8A15-F41B-1571B86F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34" y="560309"/>
            <a:ext cx="4134427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1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43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61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96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74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315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204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22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712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347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24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818D1-7851-8A15-F41B-1571B86F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34" y="560309"/>
            <a:ext cx="4134427" cy="1124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749F9B-B562-564F-7DEC-59FBA309F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8" y="0"/>
            <a:ext cx="11941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949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524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01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386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305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358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240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114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982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A5F5A0-1697-EC6D-6BBD-9591D006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" y="666364"/>
            <a:ext cx="11450648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9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818D1-7851-8A15-F41B-1571B86F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34" y="560309"/>
            <a:ext cx="4134427" cy="1124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79A2FF-6C0B-144A-E0AE-34FFE1410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8" y="0"/>
            <a:ext cx="11941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9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818D1-7851-8A15-F41B-1571B86F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34" y="560309"/>
            <a:ext cx="4134427" cy="1124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487067-F119-D647-F079-BF4B212AA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8" y="0"/>
            <a:ext cx="11941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2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37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94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12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624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684-CE5C-15CA-9B33-3E205010F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29B19-0E69-36E1-1F39-F27A46E4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1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purna sharma</dc:creator>
  <cp:lastModifiedBy>purna sharma</cp:lastModifiedBy>
  <cp:revision>2</cp:revision>
  <dcterms:created xsi:type="dcterms:W3CDTF">2024-04-20T10:22:39Z</dcterms:created>
  <dcterms:modified xsi:type="dcterms:W3CDTF">2024-04-21T02:33:27Z</dcterms:modified>
</cp:coreProperties>
</file>