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8" r:id="rId3"/>
    <p:sldId id="270" r:id="rId4"/>
    <p:sldId id="269" r:id="rId5"/>
    <p:sldId id="274" r:id="rId6"/>
    <p:sldId id="271" r:id="rId7"/>
    <p:sldId id="275" r:id="rId8"/>
    <p:sldId id="276" r:id="rId9"/>
    <p:sldId id="277" r:id="rId10"/>
    <p:sldId id="278" r:id="rId11"/>
    <p:sldId id="279" r:id="rId12"/>
    <p:sldId id="282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262" r:id="rId66"/>
    <p:sldId id="263" r:id="rId67"/>
    <p:sldId id="26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B889-EE84-70EB-124F-366E766E8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D38D-070B-5FB7-7FDD-222EA31DC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8F94-33AF-34B7-1F2F-0F9429A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833C-3F83-9054-CF51-4F0DBBEC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3026-9BE9-4630-369F-68EC58CD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842A-FDF5-84E6-9922-F67BDA38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2FC43-86E6-BC34-C925-D42675D4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7B68-A1CB-F8C5-E019-6AEE1E13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E73A-DBFC-1D13-4B85-329BAC0F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3DB2-3A00-1635-132E-B7DCD9B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6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60E7A-412F-7A7C-090C-232EDB315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D92B-EB69-1D9B-FA89-E806E084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73AD-7D1F-781D-C992-8445AB8F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7958-9C53-E571-134D-5F2D92B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9958-8CB3-6BDB-4F33-1E47E672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5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E9F4-7059-8018-07ED-45C1E6E2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08CF-A5DD-8D7C-27D2-4D8EB09D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0858-968F-F7E0-DA4A-3C34D69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8AB0-AE46-6C34-3BCD-C9446E35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415A-AE8A-4654-5244-B958A768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C44A-D02D-FEFC-3F68-5E207921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4ED7-ED90-FF98-050D-C6D39B1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E7E6-1023-0AE6-DE1D-DCF9AD5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9579-222B-B4DD-41F3-01620FF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A59C-A39E-C186-9768-D46B84CF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2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C817-9F0C-CD8D-B83B-944D2F86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0BC1-A931-0D14-BFCF-76AF7BFA0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2C293-485A-FBA9-ECD7-19B7EFD6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D287-A43B-B73B-B814-EEE665EB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D98B-AA3F-2F3B-FD4E-2E1A803E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EB84-1B0E-135A-852B-8802A19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632-2EB7-9DD8-5627-C20565A0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2306-9521-1344-7BD5-171FA05E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6A9F-62F9-0939-1A44-218E0616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731EB-084B-F527-EDEC-AE168AF8A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BD3C4-9CC9-DA45-A894-FCE5359F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CF60A-C635-465E-9182-8A049DBC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6CE5B-B4F1-901D-D13C-CA5F02B0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08659-68BA-0462-385E-FF86DA9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3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C117-3A9C-70F5-E197-4C130705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9033D-9316-C877-B4B7-E6DBF766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D7AD-851D-0917-BFF7-BF52DAA8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E6B1-39A3-56ED-28F3-4408323F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12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ACE6-C0FA-EDCF-3AAD-96A5160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34DF5-EE5E-D7F7-D612-ECCD3686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5705-E823-5C39-CBA9-9D29409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9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584-48F6-7273-6F76-4192ADD2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25B-6668-710A-3BA1-A0018B0C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8C85-57B6-E0AF-7367-9CF3DE8F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B06D-21B0-2672-9A9C-7221CD8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6721-4017-D6EA-674C-CF369D95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B56E-FD66-0F8C-BD56-DACC110E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6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6B1A-8AA1-F898-53F4-03DD872B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56199-73A3-D3B5-44E7-13760B49C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EE2E9-6301-8554-9B36-EFBF13576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2422-E0E7-6560-2FC7-67E22117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4A8B-1D39-FFD2-AB8E-3DBB3D33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B6E2-181E-E213-ACC9-A9E1558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2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E8D8-11BF-19B1-9CA8-99EBC25A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2227-97DF-6841-B3CB-D8E62DEC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FBEB-48AD-FBC1-2402-A4CF8A61A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AFC1-5050-4B0C-A41E-BE062A3D1F3B}" type="datetimeFigureOut">
              <a:rPr lang="en-CA" smtClean="0"/>
              <a:t>2024-04-21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35C24-9053-6E90-478B-DD5604D13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94C9-366B-88C2-9A31-39D907C3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E136-BEF3-49A9-B4AD-E6D19939D4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4B8E-8C41-8016-3B9B-E6C4BE1E8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9F34E-FE38-F1C4-1B66-1EC76F68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E4E52-59F8-9F73-3F3C-AF971CC6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C0E4F-4064-BD7A-746C-03A2F2C8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D090D52-7966-ECD0-CDC6-A7B256C4312F}"/>
              </a:ext>
            </a:extLst>
          </p:cNvPr>
          <p:cNvSpPr/>
          <p:nvPr/>
        </p:nvSpPr>
        <p:spPr>
          <a:xfrm>
            <a:off x="3141133" y="4661748"/>
            <a:ext cx="1007534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D7C6F-0798-91ED-6587-61D351581C17}"/>
              </a:ext>
            </a:extLst>
          </p:cNvPr>
          <p:cNvSpPr txBox="1"/>
          <p:nvPr/>
        </p:nvSpPr>
        <p:spPr>
          <a:xfrm>
            <a:off x="2692400" y="321733"/>
            <a:ext cx="843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View -- &gt; Command </a:t>
            </a:r>
            <a:r>
              <a:rPr lang="en-CA" dirty="0" err="1"/>
              <a:t>Pallette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Python Select </a:t>
            </a:r>
            <a:r>
              <a:rPr lang="en-CA" dirty="0" err="1">
                <a:sym typeface="Wingdings" panose="05000000000000000000" pitchFamily="2" charset="2"/>
              </a:rPr>
              <a:t>Interpretor</a:t>
            </a:r>
            <a:r>
              <a:rPr lang="en-CA" dirty="0">
                <a:sym typeface="Wingdings" panose="05000000000000000000" pitchFamily="2" charset="2"/>
              </a:rPr>
              <a:t> -- Python (base ) Anaconda…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77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E4F5E-E566-328D-9CEF-BE91ADFF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4145-7302-2E31-C8BF-F461FFC0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728D9-D7E6-F911-4B0F-40DAD2A45915}"/>
              </a:ext>
            </a:extLst>
          </p:cNvPr>
          <p:cNvSpPr txBox="1"/>
          <p:nvPr/>
        </p:nvSpPr>
        <p:spPr>
          <a:xfrm>
            <a:off x="4131733" y="550333"/>
            <a:ext cx="14015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 err="1"/>
              <a:t>testing.ipynb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BCF8C-74D2-B635-B977-B6185CE2564C}"/>
              </a:ext>
            </a:extLst>
          </p:cNvPr>
          <p:cNvSpPr txBox="1"/>
          <p:nvPr/>
        </p:nvSpPr>
        <p:spPr>
          <a:xfrm>
            <a:off x="7213600" y="389467"/>
            <a:ext cx="12586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1.04.00 see</a:t>
            </a:r>
          </a:p>
        </p:txBody>
      </p:sp>
    </p:spTree>
    <p:extLst>
      <p:ext uri="{BB962C8B-B14F-4D97-AF65-F5344CB8AC3E}">
        <p14:creationId xmlns:p14="http://schemas.microsoft.com/office/powerpoint/2010/main" val="41194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AFF12-9392-1B9C-07E7-67F02D66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F87FC-6F61-3E72-A13B-9BCA3098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917D06-3198-596E-86D0-4DFF3086A21A}"/>
              </a:ext>
            </a:extLst>
          </p:cNvPr>
          <p:cNvSpPr/>
          <p:nvPr/>
        </p:nvSpPr>
        <p:spPr>
          <a:xfrm>
            <a:off x="1989667" y="4529667"/>
            <a:ext cx="2641600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3F549-E7AF-5515-5F5D-CBA7CA2E3256}"/>
              </a:ext>
            </a:extLst>
          </p:cNvPr>
          <p:cNvSpPr txBox="1"/>
          <p:nvPr/>
        </p:nvSpPr>
        <p:spPr>
          <a:xfrm>
            <a:off x="4749800" y="4351867"/>
            <a:ext cx="21112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Source activate bash</a:t>
            </a:r>
          </a:p>
        </p:txBody>
      </p:sp>
    </p:spTree>
    <p:extLst>
      <p:ext uri="{BB962C8B-B14F-4D97-AF65-F5344CB8AC3E}">
        <p14:creationId xmlns:p14="http://schemas.microsoft.com/office/powerpoint/2010/main" val="17596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C043C-E885-BE5E-916C-3CAA9A2B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B16A-B925-1654-CA81-B870635A5CAB}"/>
              </a:ext>
            </a:extLst>
          </p:cNvPr>
          <p:cNvSpPr txBox="1"/>
          <p:nvPr/>
        </p:nvSpPr>
        <p:spPr>
          <a:xfrm>
            <a:off x="1972733" y="347133"/>
            <a:ext cx="48564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From 1 hour 4 minutes go again for running </a:t>
            </a:r>
            <a:r>
              <a:rPr lang="en-CA" dirty="0" err="1"/>
              <a:t>ipnub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1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8BCBD-0190-BBE2-CE1F-AAB5D2D6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5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994CE-D73E-37C2-4113-2473616A2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03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B3BA-1B77-857B-F67F-D422AB3DD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5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E4363-7F78-8ED1-CBB0-F548EF67D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31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F4C8-95B7-232F-E245-0DC860708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14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4C1E7-34B5-A9C0-BD33-34C71684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2524C-0FB3-DDE0-9BAC-37EAD88E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D9A90-5823-C39B-A52F-1A72F460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97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5803A-F7BF-C778-4FF3-39C2C8388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1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2E9AA-9609-BEDB-AABA-8A2C26938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2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41310-3CAD-8A7D-BD5C-A30B530D7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82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44EDA-18EE-8459-A899-B02774AE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4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545F-DBF7-04A5-5843-AB75A865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0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B17C-CC06-8D85-8045-FF6B217ED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4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D85A-6A69-D8E6-5199-8CBF5E17A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84B0-2CB6-0889-5739-DD723A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84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B0802-DC2E-E74D-1437-CA18706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6C58D-566F-6F3F-4EAD-C2B73042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2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E2247-A388-364E-A713-9DE0AAFF4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90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060B-99B0-0A69-8B96-08C16882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96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E802-2156-B235-C6ED-6D732CF28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280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AF7B9-8A5E-3730-AE88-3F96D77D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3E40F-554C-8ACB-F51C-51A555655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583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EE285-73F5-97E5-7D68-5D71533B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9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DCC2-E160-C079-1BA1-DAAB0BE2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87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72DA-5259-C24A-F7CE-5080508E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9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D93D-2033-51E5-5735-906018B4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420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E796-BA71-3410-91BD-C488891B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5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4BDA4-EB71-DB44-1F3C-25756B66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8741F-DA43-88AA-B17F-F78CA6F13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B7B3E-C852-D179-4369-52E895BB193D}"/>
              </a:ext>
            </a:extLst>
          </p:cNvPr>
          <p:cNvSpPr txBox="1"/>
          <p:nvPr/>
        </p:nvSpPr>
        <p:spPr>
          <a:xfrm>
            <a:off x="2175933" y="3869267"/>
            <a:ext cx="3756991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ANN – Artificial Neuron Network</a:t>
            </a:r>
          </a:p>
          <a:p>
            <a:r>
              <a:rPr lang="en-CA" dirty="0"/>
              <a:t>CNN – Convolution Neural Network</a:t>
            </a:r>
          </a:p>
          <a:p>
            <a:r>
              <a:rPr lang="en-CA" dirty="0"/>
              <a:t>RNN – Recurrent Neural Network</a:t>
            </a:r>
          </a:p>
          <a:p>
            <a:r>
              <a:rPr lang="en-CA" dirty="0"/>
              <a:t>GAN – Generative Adverbial Networks</a:t>
            </a:r>
          </a:p>
          <a:p>
            <a:r>
              <a:rPr lang="en-CA" dirty="0"/>
              <a:t>RN </a:t>
            </a:r>
            <a:r>
              <a:rPr lang="en-CA" dirty="0">
                <a:sym typeface="Wingdings" panose="05000000000000000000" pitchFamily="2" charset="2"/>
              </a:rPr>
              <a:t> Reinforced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38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45CF0-3C91-7F2D-B90D-717F94A05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520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332A2-B779-6E15-E510-B835F5D5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33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C5ED-CEBF-5662-5AA1-65FFBA4B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83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E0D0C-979B-A2B5-BAEA-FD8B2EEA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960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F0342-E886-BEE8-D741-4B822227F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673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DF47-3859-0973-6153-8CC6027A3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79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00B46-BEE8-BD30-0CC1-B711EF8A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0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A3030-1239-D588-8817-2169C780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247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00FEA-FE81-6971-C25F-46B7C0F3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846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9580-E04D-C1F2-BED9-755F43BE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80505-BFC0-B21B-D004-D12AD309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D1E18-4A0A-9DD5-06DE-5CC8915D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162E2-7401-1744-90DE-0926019E8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591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AAC5B-29BB-6FAA-30ED-1B7EC739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31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10941-7445-8DEC-22CD-7CBA3752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142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74049-BD93-D3F1-39BC-BA90D960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35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A528-834B-61E0-48E4-CAFA7DA92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94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31F4B-56D0-5E32-C215-AD268A3B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773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6DCC-3ACA-72E6-D134-AF0963DF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5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6CCC2-5C60-8D48-0EFE-FE4D21DF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343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F5B3-A0D0-5EEA-CDCF-1C37A9EC3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98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F536-719D-BF8A-DB37-7C00FF589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621E-E5F0-F9B8-C5A5-CD1A32053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09F6B-6728-B790-97DF-9D5B7F7C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6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34935-0BFE-30E4-707F-B3AA3965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998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52F9-67E7-09B8-E7AC-45F0EA0E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63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B67E-3577-2B33-E7A2-E934F789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31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CA320-7204-19CE-CE8A-25B9ADE3D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70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AD131-8215-9B2E-BCB6-935CF09D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6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469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923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BFC6-E460-162F-863F-A2CD9E18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0D5E4-0C7D-2ED2-28B4-4A4F22FC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0" y="619470"/>
            <a:ext cx="603969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33DB-6009-EF71-16E8-56896EBF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7DA0D-05DE-6DDE-339F-D884CE0A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5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01DD-6BD9-9E64-7BD9-00AFC6422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62115-4521-7D7F-46C1-079CF6B4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7"/>
            <a:ext cx="12192000" cy="52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</Words>
  <Application>Microsoft Office PowerPoint</Application>
  <PresentationFormat>Widescreen</PresentationFormat>
  <Paragraphs>10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purna sharma</dc:creator>
  <cp:lastModifiedBy>purna sharma</cp:lastModifiedBy>
  <cp:revision>6</cp:revision>
  <dcterms:created xsi:type="dcterms:W3CDTF">2023-10-04T12:23:59Z</dcterms:created>
  <dcterms:modified xsi:type="dcterms:W3CDTF">2024-04-21T11:13:55Z</dcterms:modified>
</cp:coreProperties>
</file>