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964c86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964c86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964c86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964c86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964c86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964c86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964c86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964c86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e964c86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e964c86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964c86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964c86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964c869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964c869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e964c86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e964c86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964c86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964c86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95e36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95e36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3f6a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3f6a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964c86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964c86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3f6a68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3f6a68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964c86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964c86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964c86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964c86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964c869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e964c869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ulse/discover-how-chatgpt-istrained-pradeep-men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LLMs be used for?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 AI like chatbot,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Speech recognition and Speech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Spelling Corrector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on……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Designing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3540" r="0" t="13621"/>
          <a:stretch/>
        </p:blipFill>
        <p:spPr>
          <a:xfrm>
            <a:off x="437950" y="1494525"/>
            <a:ext cx="6173299" cy="24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ChatGPT was trained?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Internally using a LLM which is gpt-3.5 or gpt-4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It has trained on a large amount of data which is available all over the internet.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Generative pre-training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Supervised fine-tuning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37" y="279575"/>
            <a:ext cx="4945126" cy="46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Pre-Training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847"/>
            <a:ext cx="5629826" cy="34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Fine-Tuning (SFT)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8" y="1225225"/>
            <a:ext cx="4319175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 through Human Feedback (RLHF)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6" y="1147225"/>
            <a:ext cx="4312299" cy="3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i used: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https://www.linkedin.com/pulse/discover-how-chatgpt-istrained-pradeep-menon/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LLMs?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large Language model is a trained deep learning model that understands and generate text in a human like fashion.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LLMs are good at Understanding and generating human language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2713" r="1390" t="32610"/>
          <a:stretch/>
        </p:blipFill>
        <p:spPr>
          <a:xfrm>
            <a:off x="409300" y="2571750"/>
            <a:ext cx="5498775" cy="1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call it Large Language Model?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of the size and complexity of the Neural Network as well as the size of the dataset that it was trained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Researchers started to make these models large and trained on huge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 they started showing impressive results like understanding complex Natural Language and generating language more eloquently than ever.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makes LLM so Powerful?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case of LLM, one model can be used for a whole variety of tasks like:-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Text generation, Chatbot, summarizer, translation, code generation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&amp; so on …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So, LLM is subset of Deep Learning &amp; it has some properties merge with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Generative AI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 Model Architecture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 are based on transformer a type of Neural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Architecture invented by Google.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53776" r="0" t="0"/>
          <a:stretch/>
        </p:blipFill>
        <p:spPr>
          <a:xfrm>
            <a:off x="4178125" y="1743325"/>
            <a:ext cx="26505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Few milestone in large language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BERT: </a:t>
            </a:r>
            <a:r>
              <a:rPr lang="en-GB" sz="5600"/>
              <a:t>Bidirectional Encoder Representations from Transformers (BERT) was developed by Google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GPT: </a:t>
            </a:r>
            <a:r>
              <a:rPr lang="en-GB" sz="5600"/>
              <a:t>GPT stands for "Generative Pre-trained Transformer".The model was developed by OpenAI 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XLM: </a:t>
            </a:r>
            <a:r>
              <a:rPr lang="en-GB" sz="5600"/>
              <a:t>Cross-lingual Language Model Pretraining by Guillaume Lample, Alexis Conneau.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7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T5: </a:t>
            </a:r>
            <a:r>
              <a:rPr lang="en-GB" sz="5600"/>
              <a:t>The Text-to-Text Transfer Transformer It was created by Google AI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Megatron: </a:t>
            </a:r>
            <a:r>
              <a:rPr lang="en-GB" sz="5600"/>
              <a:t>Megatron is a large, powerful transformer developed by the Applied Deep Learning Research team at NVIDIA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M2M-</a:t>
            </a:r>
            <a:r>
              <a:rPr lang="en-GB" sz="5600"/>
              <a:t>100: multilingual encoder-decoder (seq-to-seq) model researchers at Facebook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Tree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75" y="1225225"/>
            <a:ext cx="398865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Based LLM models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259675"/>
            <a:ext cx="6557467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Open Source Models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Llama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Falcon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MPT-30B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Stablelm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 ….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