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Archivo Light"/>
      <p:regular r:id="rId28"/>
      <p:bold r:id="rId29"/>
      <p:italic r:id="rId30"/>
      <p:boldItalic r:id="rId31"/>
    </p:embeddedFont>
    <p:embeddedFont>
      <p:font typeface="Cuprum"/>
      <p:regular r:id="rId32"/>
      <p:bold r:id="rId33"/>
      <p:italic r:id="rId34"/>
      <p:boldItalic r:id="rId35"/>
    </p:embeddedFont>
    <p:embeddedFont>
      <p:font typeface="Work Sans Medium"/>
      <p:regular r:id="rId36"/>
      <p:bold r:id="rId37"/>
      <p:italic r:id="rId38"/>
      <p:boldItalic r:id="rId39"/>
    </p:embeddedFont>
    <p:embeddedFont>
      <p:font typeface="Work Sans ExtraBold"/>
      <p:bold r:id="rId40"/>
      <p:boldItalic r:id="rId41"/>
    </p:embeddedFont>
    <p:embeddedFont>
      <p:font typeface="Work Sans"/>
      <p:regular r:id="rId42"/>
      <p:bold r:id="rId43"/>
      <p:italic r:id="rId44"/>
      <p:boldItalic r:id="rId45"/>
    </p:embeddedFont>
    <p:embeddedFont>
      <p:font typeface="Orbitron"/>
      <p:regular r:id="rId46"/>
      <p:bold r:id="rId47"/>
    </p:embeddedFont>
    <p:embeddedFont>
      <p:font typeface="PT Sans"/>
      <p:regular r:id="rId48"/>
      <p:bold r:id="rId49"/>
      <p:italic r:id="rId50"/>
      <p:boldItalic r:id="rId51"/>
    </p:embeddedFont>
    <p:embeddedFont>
      <p:font typeface="Archiv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31">
          <p15:clr>
            <a:srgbClr val="747775"/>
          </p15:clr>
        </p15:guide>
        <p15:guide id="2" pos="216">
          <p15:clr>
            <a:srgbClr val="747775"/>
          </p15:clr>
        </p15:guide>
        <p15:guide id="3" pos="2880">
          <p15:clr>
            <a:srgbClr val="747775"/>
          </p15:clr>
        </p15:guide>
        <p15:guide id="4" orient="horz" pos="225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1" orient="horz"/>
        <p:guide pos="216"/>
        <p:guide pos="2880"/>
        <p:guide pos="225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WorkSansExtraBold-bold.fntdata"/><Relationship Id="rId42" Type="http://schemas.openxmlformats.org/officeDocument/2006/relationships/font" Target="fonts/WorkSans-regular.fntdata"/><Relationship Id="rId41" Type="http://schemas.openxmlformats.org/officeDocument/2006/relationships/font" Target="fonts/WorkSansExtraBold-boldItalic.fntdata"/><Relationship Id="rId44" Type="http://schemas.openxmlformats.org/officeDocument/2006/relationships/font" Target="fonts/WorkSans-italic.fntdata"/><Relationship Id="rId43" Type="http://schemas.openxmlformats.org/officeDocument/2006/relationships/font" Target="fonts/WorkSans-bold.fntdata"/><Relationship Id="rId46" Type="http://schemas.openxmlformats.org/officeDocument/2006/relationships/font" Target="fonts/Orbitron-regular.fntdata"/><Relationship Id="rId45" Type="http://schemas.openxmlformats.org/officeDocument/2006/relationships/font" Target="fonts/Work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TSans-regular.fntdata"/><Relationship Id="rId47" Type="http://schemas.openxmlformats.org/officeDocument/2006/relationships/font" Target="fonts/Orbitron-bold.fntdata"/><Relationship Id="rId49" Type="http://schemas.openxmlformats.org/officeDocument/2006/relationships/font" Target="fonts/PT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chivoLight-boldItalic.fntdata"/><Relationship Id="rId30" Type="http://schemas.openxmlformats.org/officeDocument/2006/relationships/font" Target="fonts/ArchivoLight-italic.fntdata"/><Relationship Id="rId33" Type="http://schemas.openxmlformats.org/officeDocument/2006/relationships/font" Target="fonts/Cuprum-bold.fntdata"/><Relationship Id="rId32" Type="http://schemas.openxmlformats.org/officeDocument/2006/relationships/font" Target="fonts/Cuprum-regular.fntdata"/><Relationship Id="rId35" Type="http://schemas.openxmlformats.org/officeDocument/2006/relationships/font" Target="fonts/Cuprum-boldItalic.fntdata"/><Relationship Id="rId34" Type="http://schemas.openxmlformats.org/officeDocument/2006/relationships/font" Target="fonts/Cuprum-italic.fntdata"/><Relationship Id="rId37" Type="http://schemas.openxmlformats.org/officeDocument/2006/relationships/font" Target="fonts/WorkSansMedium-bold.fntdata"/><Relationship Id="rId36" Type="http://schemas.openxmlformats.org/officeDocument/2006/relationships/font" Target="fonts/WorkSansMedium-regular.fntdata"/><Relationship Id="rId39" Type="http://schemas.openxmlformats.org/officeDocument/2006/relationships/font" Target="fonts/WorkSansMedium-boldItalic.fntdata"/><Relationship Id="rId38" Type="http://schemas.openxmlformats.org/officeDocument/2006/relationships/font" Target="fonts/WorkSansMedium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rchivoLight-regular.fntdata"/><Relationship Id="rId27" Type="http://schemas.openxmlformats.org/officeDocument/2006/relationships/slide" Target="slides/slide22.xml"/><Relationship Id="rId29" Type="http://schemas.openxmlformats.org/officeDocument/2006/relationships/font" Target="fonts/ArchivoLight-bold.fntdata"/><Relationship Id="rId51" Type="http://schemas.openxmlformats.org/officeDocument/2006/relationships/font" Target="fonts/PTSans-boldItalic.fntdata"/><Relationship Id="rId50" Type="http://schemas.openxmlformats.org/officeDocument/2006/relationships/font" Target="fonts/PTSans-italic.fntdata"/><Relationship Id="rId53" Type="http://schemas.openxmlformats.org/officeDocument/2006/relationships/font" Target="fonts/Archivo-bold.fntdata"/><Relationship Id="rId52" Type="http://schemas.openxmlformats.org/officeDocument/2006/relationships/font" Target="fonts/Archivo-regular.fntdata"/><Relationship Id="rId11" Type="http://schemas.openxmlformats.org/officeDocument/2006/relationships/slide" Target="slides/slide6.xml"/><Relationship Id="rId55" Type="http://schemas.openxmlformats.org/officeDocument/2006/relationships/font" Target="fonts/Archivo-boldItalic.fntdata"/><Relationship Id="rId10" Type="http://schemas.openxmlformats.org/officeDocument/2006/relationships/slide" Target="slides/slide5.xml"/><Relationship Id="rId54" Type="http://schemas.openxmlformats.org/officeDocument/2006/relationships/font" Target="fonts/Archiv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1ff4044692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1ff4044692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2f1058feb3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2f1058feb3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2f1058feb3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2f1058feb3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2f1058feb3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2f1058feb3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2f1058feb3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g2f1058feb3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2f1058feb3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2f1058feb3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2f1058feb3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2f1058feb3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2f1058feb3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0" name="Google Shape;1620;g2f1058feb3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2f1058feb3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2f1058feb3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2f1058feb3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2f1058feb3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g2f1058feb3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8" name="Google Shape;1638;g2f1058feb3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99f2f57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99f2f57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2f1058feb3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2f1058feb3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g2f1058feb3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0" name="Google Shape;1650;g2f1058feb3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2f1058feb3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6" name="Google Shape;1656;g2f1058feb3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2f1058feb3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2f1058feb3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2f1058feb3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2f1058feb3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2f1058feb3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2f1058feb3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2f1058feb3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2f1058feb3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2f1058feb3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2f1058feb3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2f1058feb3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g2f1058feb3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2f1058feb3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2f1058feb3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872200" y="38581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431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719988" y="45049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4705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6942350" y="48418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4705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8835450" y="1773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4705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378825" y="18319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4705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129875" y="41705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4705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5781263" y="45617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4705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76800" y="44008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4705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089813" y="42501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4705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-168750" y="34046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4705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-168750" y="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4705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8663900" y="3093813"/>
            <a:ext cx="37200" cy="2435125"/>
            <a:chOff x="367100" y="2392375"/>
            <a:chExt cx="37200" cy="2435125"/>
          </a:xfrm>
        </p:grpSpPr>
        <p:sp>
          <p:nvSpPr>
            <p:cNvPr id="21" name="Google Shape;21;p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rgbClr val="18FFFF"/>
                </a:gs>
                <a:gs pos="14000">
                  <a:srgbClr val="651FFF"/>
                </a:gs>
                <a:gs pos="30000">
                  <a:srgbClr val="D500F9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rgbClr val="18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8766100" y="4504950"/>
            <a:ext cx="37200" cy="833425"/>
            <a:chOff x="367100" y="2392375"/>
            <a:chExt cx="37200" cy="833425"/>
          </a:xfrm>
        </p:grpSpPr>
        <p:sp>
          <p:nvSpPr>
            <p:cNvPr id="24" name="Google Shape;24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rgbClr val="18FFFF"/>
                </a:gs>
                <a:gs pos="14000">
                  <a:srgbClr val="651FFF"/>
                </a:gs>
                <a:gs pos="30000">
                  <a:srgbClr val="D500F9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rgbClr val="18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8918488" y="3694088"/>
            <a:ext cx="37200" cy="1232425"/>
            <a:chOff x="367100" y="2392375"/>
            <a:chExt cx="37200" cy="1232425"/>
          </a:xfrm>
        </p:grpSpPr>
        <p:sp>
          <p:nvSpPr>
            <p:cNvPr id="27" name="Google Shape;27;p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rgbClr val="18FFFF"/>
                </a:gs>
                <a:gs pos="14000">
                  <a:srgbClr val="651FFF"/>
                </a:gs>
                <a:gs pos="30000">
                  <a:srgbClr val="D500F9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rgbClr val="18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9029100" y="3374663"/>
            <a:ext cx="37200" cy="2435125"/>
            <a:chOff x="367100" y="2392375"/>
            <a:chExt cx="37200" cy="2435125"/>
          </a:xfrm>
        </p:grpSpPr>
        <p:sp>
          <p:nvSpPr>
            <p:cNvPr id="30" name="Google Shape;30;p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rgbClr val="18FFFF"/>
                </a:gs>
                <a:gs pos="14000">
                  <a:srgbClr val="651FFF"/>
                </a:gs>
                <a:gs pos="30000">
                  <a:srgbClr val="D500F9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rgbClr val="18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76375" y="2812963"/>
            <a:ext cx="37200" cy="2435125"/>
            <a:chOff x="367100" y="2392375"/>
            <a:chExt cx="37200" cy="2435125"/>
          </a:xfrm>
        </p:grpSpPr>
        <p:sp>
          <p:nvSpPr>
            <p:cNvPr id="33" name="Google Shape;33;p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rgbClr val="18FFFF"/>
                </a:gs>
                <a:gs pos="14000">
                  <a:srgbClr val="651FFF"/>
                </a:gs>
                <a:gs pos="30000">
                  <a:srgbClr val="D500F9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rgbClr val="18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78575" y="4224100"/>
            <a:ext cx="37200" cy="833425"/>
            <a:chOff x="367100" y="2392375"/>
            <a:chExt cx="37200" cy="833425"/>
          </a:xfrm>
        </p:grpSpPr>
        <p:sp>
          <p:nvSpPr>
            <p:cNvPr id="36" name="Google Shape;36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rgbClr val="18FFFF"/>
                </a:gs>
                <a:gs pos="14000">
                  <a:srgbClr val="651FFF"/>
                </a:gs>
                <a:gs pos="30000">
                  <a:srgbClr val="D500F9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rgbClr val="18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330963" y="3413238"/>
            <a:ext cx="37200" cy="1232425"/>
            <a:chOff x="367100" y="2392375"/>
            <a:chExt cx="37200" cy="1232425"/>
          </a:xfrm>
        </p:grpSpPr>
        <p:sp>
          <p:nvSpPr>
            <p:cNvPr id="39" name="Google Shape;39;p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rgbClr val="18FFFF"/>
                </a:gs>
                <a:gs pos="14000">
                  <a:srgbClr val="651FFF"/>
                </a:gs>
                <a:gs pos="30000">
                  <a:srgbClr val="D500F9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rgbClr val="18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441575" y="3093813"/>
            <a:ext cx="37200" cy="2435125"/>
            <a:chOff x="367100" y="2392375"/>
            <a:chExt cx="37200" cy="2435125"/>
          </a:xfrm>
        </p:grpSpPr>
        <p:sp>
          <p:nvSpPr>
            <p:cNvPr id="42" name="Google Shape;42;p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rgbClr val="18FFFF"/>
                </a:gs>
                <a:gs pos="14000">
                  <a:srgbClr val="651FFF"/>
                </a:gs>
                <a:gs pos="30000">
                  <a:srgbClr val="D500F9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rgbClr val="18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3967105" y="-2089664"/>
            <a:ext cx="8043475" cy="8043475"/>
            <a:chOff x="1241175" y="-1300650"/>
            <a:chExt cx="8043475" cy="8043475"/>
          </a:xfrm>
        </p:grpSpPr>
        <p:sp>
          <p:nvSpPr>
            <p:cNvPr id="45" name="Google Shape;45;p2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1"/>
          <p:cNvSpPr txBox="1"/>
          <p:nvPr>
            <p:ph hasCustomPrompt="1" type="title"/>
          </p:nvPr>
        </p:nvSpPr>
        <p:spPr>
          <a:xfrm>
            <a:off x="706649" y="1096375"/>
            <a:ext cx="5648100" cy="12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8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57" name="Google Shape;357;p11"/>
          <p:cNvSpPr txBox="1"/>
          <p:nvPr>
            <p:ph idx="1" type="subTitle"/>
          </p:nvPr>
        </p:nvSpPr>
        <p:spPr>
          <a:xfrm>
            <a:off x="706649" y="2350104"/>
            <a:ext cx="56481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58" name="Google Shape;358;p11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359" name="Google Shape;359;p11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11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367" name="Google Shape;367;p11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11"/>
          <p:cNvGrpSpPr/>
          <p:nvPr/>
        </p:nvGrpSpPr>
        <p:grpSpPr>
          <a:xfrm>
            <a:off x="706662" y="4516977"/>
            <a:ext cx="456233" cy="335252"/>
            <a:chOff x="8353512" y="4107552"/>
            <a:chExt cx="456233" cy="335252"/>
          </a:xfrm>
        </p:grpSpPr>
        <p:sp>
          <p:nvSpPr>
            <p:cNvPr id="372" name="Google Shape;372;p11"/>
            <p:cNvSpPr/>
            <p:nvPr/>
          </p:nvSpPr>
          <p:spPr>
            <a:xfrm>
              <a:off x="8353512" y="4162027"/>
              <a:ext cx="159778" cy="158864"/>
            </a:xfrm>
            <a:custGeom>
              <a:rect b="b" l="l" r="r" t="t"/>
              <a:pathLst>
                <a:path extrusionOk="0" h="3272" w="3291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8452315" y="4256216"/>
              <a:ext cx="185655" cy="186587"/>
            </a:xfrm>
            <a:custGeom>
              <a:rect b="b" l="l" r="r" t="t"/>
              <a:pathLst>
                <a:path extrusionOk="0" h="3843" w="3824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8616710" y="4107552"/>
              <a:ext cx="193035" cy="193045"/>
            </a:xfrm>
            <a:custGeom>
              <a:rect b="b" l="l" r="r" t="t"/>
              <a:pathLst>
                <a:path extrusionOk="0" h="3976" w="3976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11"/>
          <p:cNvGrpSpPr/>
          <p:nvPr/>
        </p:nvGrpSpPr>
        <p:grpSpPr>
          <a:xfrm>
            <a:off x="196508" y="2739893"/>
            <a:ext cx="232368" cy="974453"/>
            <a:chOff x="2546733" y="2525280"/>
            <a:chExt cx="232368" cy="974453"/>
          </a:xfrm>
        </p:grpSpPr>
        <p:sp>
          <p:nvSpPr>
            <p:cNvPr id="376" name="Google Shape;376;p11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1"/>
          <p:cNvGrpSpPr/>
          <p:nvPr/>
        </p:nvGrpSpPr>
        <p:grpSpPr>
          <a:xfrm>
            <a:off x="4713835" y="193704"/>
            <a:ext cx="3968914" cy="1092689"/>
            <a:chOff x="4713835" y="193704"/>
            <a:chExt cx="3968914" cy="1092689"/>
          </a:xfrm>
        </p:grpSpPr>
        <p:sp>
          <p:nvSpPr>
            <p:cNvPr id="389" name="Google Shape;389;p11"/>
            <p:cNvSpPr/>
            <p:nvPr/>
          </p:nvSpPr>
          <p:spPr>
            <a:xfrm flipH="1">
              <a:off x="6808929" y="1130852"/>
              <a:ext cx="48874" cy="48874"/>
            </a:xfrm>
            <a:custGeom>
              <a:rect b="b" l="l" r="r" t="t"/>
              <a:pathLst>
                <a:path extrusionOk="0" h="2170" w="2170">
                  <a:moveTo>
                    <a:pt x="1068" y="1"/>
                  </a:moveTo>
                  <a:cubicBezTo>
                    <a:pt x="501" y="1"/>
                    <a:pt x="1" y="468"/>
                    <a:pt x="1" y="1102"/>
                  </a:cubicBezTo>
                  <a:cubicBezTo>
                    <a:pt x="1" y="1669"/>
                    <a:pt x="435" y="2169"/>
                    <a:pt x="1068" y="2169"/>
                  </a:cubicBezTo>
                  <a:cubicBezTo>
                    <a:pt x="1669" y="2169"/>
                    <a:pt x="2169" y="1702"/>
                    <a:pt x="2169" y="1102"/>
                  </a:cubicBezTo>
                  <a:cubicBezTo>
                    <a:pt x="2169" y="501"/>
                    <a:pt x="1669" y="1"/>
                    <a:pt x="1068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 flipH="1">
              <a:off x="6695483" y="1227023"/>
              <a:ext cx="60135" cy="59369"/>
            </a:xfrm>
            <a:custGeom>
              <a:rect b="b" l="l" r="r" t="t"/>
              <a:pathLst>
                <a:path extrusionOk="0" h="2636" w="2670">
                  <a:moveTo>
                    <a:pt x="1335" y="1"/>
                  </a:moveTo>
                  <a:cubicBezTo>
                    <a:pt x="601" y="1"/>
                    <a:pt x="1" y="568"/>
                    <a:pt x="1" y="1302"/>
                  </a:cubicBezTo>
                  <a:cubicBezTo>
                    <a:pt x="1" y="2069"/>
                    <a:pt x="601" y="2636"/>
                    <a:pt x="1335" y="2636"/>
                  </a:cubicBezTo>
                  <a:cubicBezTo>
                    <a:pt x="2102" y="2636"/>
                    <a:pt x="2669" y="2069"/>
                    <a:pt x="2669" y="1302"/>
                  </a:cubicBezTo>
                  <a:cubicBezTo>
                    <a:pt x="2669" y="568"/>
                    <a:pt x="2035" y="1"/>
                    <a:pt x="1335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 flipH="1">
              <a:off x="6630889" y="1003150"/>
              <a:ext cx="143513" cy="121734"/>
            </a:xfrm>
            <a:custGeom>
              <a:rect b="b" l="l" r="r" t="t"/>
              <a:pathLst>
                <a:path extrusionOk="0" h="5405" w="6372">
                  <a:moveTo>
                    <a:pt x="835" y="0"/>
                  </a:moveTo>
                  <a:cubicBezTo>
                    <a:pt x="301" y="0"/>
                    <a:pt x="1" y="534"/>
                    <a:pt x="267" y="968"/>
                  </a:cubicBezTo>
                  <a:lnTo>
                    <a:pt x="2636" y="5104"/>
                  </a:lnTo>
                  <a:cubicBezTo>
                    <a:pt x="2753" y="5304"/>
                    <a:pt x="2969" y="5404"/>
                    <a:pt x="3186" y="5404"/>
                  </a:cubicBezTo>
                  <a:cubicBezTo>
                    <a:pt x="3403" y="5404"/>
                    <a:pt x="3620" y="5304"/>
                    <a:pt x="3737" y="5104"/>
                  </a:cubicBezTo>
                  <a:lnTo>
                    <a:pt x="6138" y="968"/>
                  </a:lnTo>
                  <a:cubicBezTo>
                    <a:pt x="6372" y="534"/>
                    <a:pt x="6072" y="0"/>
                    <a:pt x="5571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2" name="Google Shape;392;p11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393" name="Google Shape;393;p1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7" name="Google Shape;397;p11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398" name="Google Shape;398;p11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9" name="Google Shape;399;p11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00" name="Google Shape;400;p11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11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11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11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04" name="Google Shape;404;p11"/>
          <p:cNvGrpSpPr/>
          <p:nvPr/>
        </p:nvGrpSpPr>
        <p:grpSpPr>
          <a:xfrm>
            <a:off x="2574719" y="4105346"/>
            <a:ext cx="2873149" cy="840725"/>
            <a:chOff x="2574719" y="4105346"/>
            <a:chExt cx="2873149" cy="840725"/>
          </a:xfrm>
        </p:grpSpPr>
        <p:sp>
          <p:nvSpPr>
            <p:cNvPr id="405" name="Google Shape;405;p11"/>
            <p:cNvSpPr/>
            <p:nvPr/>
          </p:nvSpPr>
          <p:spPr>
            <a:xfrm flipH="1">
              <a:off x="3202782" y="4245706"/>
              <a:ext cx="120991" cy="105946"/>
            </a:xfrm>
            <a:custGeom>
              <a:rect b="b" l="l" r="r" t="t"/>
              <a:pathLst>
                <a:path extrusionOk="0" h="4704" w="5372">
                  <a:moveTo>
                    <a:pt x="2683" y="1"/>
                  </a:moveTo>
                  <a:cubicBezTo>
                    <a:pt x="1942" y="1"/>
                    <a:pt x="1202" y="346"/>
                    <a:pt x="735" y="976"/>
                  </a:cubicBezTo>
                  <a:cubicBezTo>
                    <a:pt x="1" y="2010"/>
                    <a:pt x="234" y="3511"/>
                    <a:pt x="1302" y="4278"/>
                  </a:cubicBezTo>
                  <a:cubicBezTo>
                    <a:pt x="1705" y="4565"/>
                    <a:pt x="2179" y="4704"/>
                    <a:pt x="2651" y="4704"/>
                  </a:cubicBezTo>
                  <a:cubicBezTo>
                    <a:pt x="3389" y="4704"/>
                    <a:pt x="4123" y="4363"/>
                    <a:pt x="4571" y="3711"/>
                  </a:cubicBezTo>
                  <a:cubicBezTo>
                    <a:pt x="5371" y="2677"/>
                    <a:pt x="5138" y="1176"/>
                    <a:pt x="4037" y="442"/>
                  </a:cubicBezTo>
                  <a:cubicBezTo>
                    <a:pt x="3633" y="143"/>
                    <a:pt x="3158" y="1"/>
                    <a:pt x="2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 flipH="1">
              <a:off x="2770057" y="4105346"/>
              <a:ext cx="101441" cy="88784"/>
            </a:xfrm>
            <a:custGeom>
              <a:rect b="b" l="l" r="r" t="t"/>
              <a:pathLst>
                <a:path extrusionOk="0" h="3942" w="4504">
                  <a:moveTo>
                    <a:pt x="2246" y="1"/>
                  </a:moveTo>
                  <a:cubicBezTo>
                    <a:pt x="1627" y="1"/>
                    <a:pt x="1020" y="290"/>
                    <a:pt x="634" y="837"/>
                  </a:cubicBezTo>
                  <a:cubicBezTo>
                    <a:pt x="1" y="1704"/>
                    <a:pt x="234" y="2905"/>
                    <a:pt x="1101" y="3572"/>
                  </a:cubicBezTo>
                  <a:cubicBezTo>
                    <a:pt x="1442" y="3821"/>
                    <a:pt x="1833" y="3941"/>
                    <a:pt x="2224" y="3941"/>
                  </a:cubicBezTo>
                  <a:cubicBezTo>
                    <a:pt x="2829" y="3941"/>
                    <a:pt x="3431" y="3652"/>
                    <a:pt x="3837" y="3105"/>
                  </a:cubicBezTo>
                  <a:cubicBezTo>
                    <a:pt x="4504" y="2238"/>
                    <a:pt x="4304" y="1037"/>
                    <a:pt x="3403" y="370"/>
                  </a:cubicBezTo>
                  <a:cubicBezTo>
                    <a:pt x="3050" y="121"/>
                    <a:pt x="2645" y="1"/>
                    <a:pt x="2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 flipH="1">
              <a:off x="2650598" y="4625774"/>
              <a:ext cx="18806" cy="36622"/>
            </a:xfrm>
            <a:custGeom>
              <a:rect b="b" l="l" r="r" t="t"/>
              <a:pathLst>
                <a:path extrusionOk="0" h="1626" w="835">
                  <a:moveTo>
                    <a:pt x="238" y="0"/>
                  </a:moveTo>
                  <a:cubicBezTo>
                    <a:pt x="215" y="0"/>
                    <a:pt x="191" y="5"/>
                    <a:pt x="168" y="12"/>
                  </a:cubicBezTo>
                  <a:cubicBezTo>
                    <a:pt x="101" y="12"/>
                    <a:pt x="34" y="46"/>
                    <a:pt x="34" y="146"/>
                  </a:cubicBezTo>
                  <a:cubicBezTo>
                    <a:pt x="34" y="179"/>
                    <a:pt x="1" y="246"/>
                    <a:pt x="34" y="279"/>
                  </a:cubicBezTo>
                  <a:lnTo>
                    <a:pt x="434" y="1480"/>
                  </a:lnTo>
                  <a:cubicBezTo>
                    <a:pt x="460" y="1582"/>
                    <a:pt x="544" y="1626"/>
                    <a:pt x="612" y="1626"/>
                  </a:cubicBezTo>
                  <a:cubicBezTo>
                    <a:pt x="633" y="1626"/>
                    <a:pt x="652" y="1622"/>
                    <a:pt x="668" y="1614"/>
                  </a:cubicBezTo>
                  <a:cubicBezTo>
                    <a:pt x="801" y="1580"/>
                    <a:pt x="835" y="1447"/>
                    <a:pt x="801" y="1347"/>
                  </a:cubicBezTo>
                  <a:lnTo>
                    <a:pt x="434" y="146"/>
                  </a:lnTo>
                  <a:cubicBezTo>
                    <a:pt x="383" y="44"/>
                    <a:pt x="313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1"/>
            <p:cNvSpPr/>
            <p:nvPr/>
          </p:nvSpPr>
          <p:spPr>
            <a:xfrm flipH="1">
              <a:off x="2676881" y="4296495"/>
              <a:ext cx="98446" cy="283941"/>
            </a:xfrm>
            <a:custGeom>
              <a:rect b="b" l="l" r="r" t="t"/>
              <a:pathLst>
                <a:path extrusionOk="0" h="12607" w="4371">
                  <a:moveTo>
                    <a:pt x="203" y="0"/>
                  </a:moveTo>
                  <a:cubicBezTo>
                    <a:pt x="180" y="0"/>
                    <a:pt x="157" y="7"/>
                    <a:pt x="134" y="22"/>
                  </a:cubicBezTo>
                  <a:cubicBezTo>
                    <a:pt x="34" y="22"/>
                    <a:pt x="0" y="55"/>
                    <a:pt x="0" y="122"/>
                  </a:cubicBezTo>
                  <a:lnTo>
                    <a:pt x="0" y="256"/>
                  </a:lnTo>
                  <a:lnTo>
                    <a:pt x="801" y="2724"/>
                  </a:lnTo>
                  <a:cubicBezTo>
                    <a:pt x="830" y="2782"/>
                    <a:pt x="883" y="2864"/>
                    <a:pt x="983" y="2864"/>
                  </a:cubicBezTo>
                  <a:cubicBezTo>
                    <a:pt x="999" y="2864"/>
                    <a:pt x="1016" y="2862"/>
                    <a:pt x="1034" y="2857"/>
                  </a:cubicBezTo>
                  <a:cubicBezTo>
                    <a:pt x="1135" y="2857"/>
                    <a:pt x="1201" y="2724"/>
                    <a:pt x="1168" y="2591"/>
                  </a:cubicBezTo>
                  <a:lnTo>
                    <a:pt x="367" y="122"/>
                  </a:lnTo>
                  <a:cubicBezTo>
                    <a:pt x="342" y="71"/>
                    <a:pt x="277" y="0"/>
                    <a:pt x="203" y="0"/>
                  </a:cubicBezTo>
                  <a:close/>
                  <a:moveTo>
                    <a:pt x="1782" y="4871"/>
                  </a:moveTo>
                  <a:cubicBezTo>
                    <a:pt x="1758" y="4871"/>
                    <a:pt x="1732" y="4877"/>
                    <a:pt x="1702" y="4892"/>
                  </a:cubicBezTo>
                  <a:cubicBezTo>
                    <a:pt x="1635" y="4892"/>
                    <a:pt x="1568" y="4926"/>
                    <a:pt x="1568" y="5026"/>
                  </a:cubicBezTo>
                  <a:lnTo>
                    <a:pt x="1568" y="5126"/>
                  </a:lnTo>
                  <a:lnTo>
                    <a:pt x="2369" y="7594"/>
                  </a:lnTo>
                  <a:cubicBezTo>
                    <a:pt x="2398" y="7652"/>
                    <a:pt x="2476" y="7734"/>
                    <a:pt x="2583" y="7734"/>
                  </a:cubicBezTo>
                  <a:cubicBezTo>
                    <a:pt x="2600" y="7734"/>
                    <a:pt x="2617" y="7732"/>
                    <a:pt x="2636" y="7728"/>
                  </a:cubicBezTo>
                  <a:cubicBezTo>
                    <a:pt x="2702" y="7661"/>
                    <a:pt x="2802" y="7594"/>
                    <a:pt x="2736" y="7461"/>
                  </a:cubicBezTo>
                  <a:lnTo>
                    <a:pt x="1968" y="5026"/>
                  </a:lnTo>
                  <a:cubicBezTo>
                    <a:pt x="1917" y="4948"/>
                    <a:pt x="1865" y="4871"/>
                    <a:pt x="1782" y="4871"/>
                  </a:cubicBezTo>
                  <a:close/>
                  <a:moveTo>
                    <a:pt x="3356" y="9754"/>
                  </a:moveTo>
                  <a:cubicBezTo>
                    <a:pt x="3338" y="9754"/>
                    <a:pt x="3321" y="9756"/>
                    <a:pt x="3303" y="9762"/>
                  </a:cubicBezTo>
                  <a:cubicBezTo>
                    <a:pt x="3203" y="9762"/>
                    <a:pt x="3169" y="9796"/>
                    <a:pt x="3169" y="9896"/>
                  </a:cubicBezTo>
                  <a:lnTo>
                    <a:pt x="3169" y="10029"/>
                  </a:lnTo>
                  <a:lnTo>
                    <a:pt x="3970" y="12464"/>
                  </a:lnTo>
                  <a:cubicBezTo>
                    <a:pt x="3997" y="12547"/>
                    <a:pt x="4047" y="12606"/>
                    <a:pt x="4139" y="12606"/>
                  </a:cubicBezTo>
                  <a:cubicBezTo>
                    <a:pt x="4158" y="12606"/>
                    <a:pt x="4180" y="12604"/>
                    <a:pt x="4203" y="12598"/>
                  </a:cubicBezTo>
                  <a:cubicBezTo>
                    <a:pt x="4303" y="12598"/>
                    <a:pt x="4370" y="12464"/>
                    <a:pt x="4337" y="12364"/>
                  </a:cubicBezTo>
                  <a:lnTo>
                    <a:pt x="3536" y="9896"/>
                  </a:lnTo>
                  <a:cubicBezTo>
                    <a:pt x="3509" y="9813"/>
                    <a:pt x="3436" y="9754"/>
                    <a:pt x="3356" y="97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 flipH="1">
              <a:off x="2785080" y="4213319"/>
              <a:ext cx="18806" cy="36622"/>
            </a:xfrm>
            <a:custGeom>
              <a:rect b="b" l="l" r="r" t="t"/>
              <a:pathLst>
                <a:path extrusionOk="0" h="1626" w="835">
                  <a:moveTo>
                    <a:pt x="242" y="0"/>
                  </a:moveTo>
                  <a:cubicBezTo>
                    <a:pt x="217" y="0"/>
                    <a:pt x="191" y="5"/>
                    <a:pt x="168" y="12"/>
                  </a:cubicBezTo>
                  <a:lnTo>
                    <a:pt x="68" y="146"/>
                  </a:lnTo>
                  <a:cubicBezTo>
                    <a:pt x="68" y="213"/>
                    <a:pt x="1" y="246"/>
                    <a:pt x="68" y="279"/>
                  </a:cubicBezTo>
                  <a:lnTo>
                    <a:pt x="434" y="1480"/>
                  </a:lnTo>
                  <a:cubicBezTo>
                    <a:pt x="460" y="1582"/>
                    <a:pt x="544" y="1626"/>
                    <a:pt x="612" y="1626"/>
                  </a:cubicBezTo>
                  <a:cubicBezTo>
                    <a:pt x="633" y="1626"/>
                    <a:pt x="652" y="1621"/>
                    <a:pt x="668" y="1614"/>
                  </a:cubicBezTo>
                  <a:cubicBezTo>
                    <a:pt x="801" y="1580"/>
                    <a:pt x="835" y="1447"/>
                    <a:pt x="801" y="1347"/>
                  </a:cubicBezTo>
                  <a:lnTo>
                    <a:pt x="434" y="146"/>
                  </a:lnTo>
                  <a:cubicBezTo>
                    <a:pt x="409" y="44"/>
                    <a:pt x="325" y="0"/>
                    <a:pt x="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 flipH="1">
              <a:off x="2574719" y="4681314"/>
              <a:ext cx="107455" cy="95540"/>
            </a:xfrm>
            <a:custGeom>
              <a:rect b="b" l="l" r="r" t="t"/>
              <a:pathLst>
                <a:path extrusionOk="0" h="4242" w="4771">
                  <a:moveTo>
                    <a:pt x="2410" y="0"/>
                  </a:moveTo>
                  <a:cubicBezTo>
                    <a:pt x="1752" y="0"/>
                    <a:pt x="1097" y="310"/>
                    <a:pt x="668" y="882"/>
                  </a:cubicBezTo>
                  <a:cubicBezTo>
                    <a:pt x="1" y="1850"/>
                    <a:pt x="201" y="3151"/>
                    <a:pt x="1168" y="3851"/>
                  </a:cubicBezTo>
                  <a:cubicBezTo>
                    <a:pt x="1536" y="4114"/>
                    <a:pt x="1960" y="4242"/>
                    <a:pt x="2382" y="4242"/>
                  </a:cubicBezTo>
                  <a:cubicBezTo>
                    <a:pt x="3033" y="4242"/>
                    <a:pt x="3679" y="3937"/>
                    <a:pt x="4104" y="3351"/>
                  </a:cubicBezTo>
                  <a:cubicBezTo>
                    <a:pt x="4771" y="2383"/>
                    <a:pt x="4537" y="1116"/>
                    <a:pt x="3603" y="382"/>
                  </a:cubicBezTo>
                  <a:cubicBezTo>
                    <a:pt x="3242" y="124"/>
                    <a:pt x="2825" y="0"/>
                    <a:pt x="2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 flipH="1">
              <a:off x="5377981" y="4700959"/>
              <a:ext cx="9775" cy="130000"/>
            </a:xfrm>
            <a:custGeom>
              <a:rect b="b" l="l" r="r" t="t"/>
              <a:pathLst>
                <a:path extrusionOk="0" h="5772" w="434">
                  <a:moveTo>
                    <a:pt x="200" y="1"/>
                  </a:moveTo>
                  <a:cubicBezTo>
                    <a:pt x="67" y="1"/>
                    <a:pt x="0" y="101"/>
                    <a:pt x="0" y="201"/>
                  </a:cubicBezTo>
                  <a:lnTo>
                    <a:pt x="0" y="5538"/>
                  </a:lnTo>
                  <a:cubicBezTo>
                    <a:pt x="0" y="5672"/>
                    <a:pt x="67" y="5772"/>
                    <a:pt x="200" y="5772"/>
                  </a:cubicBezTo>
                  <a:cubicBezTo>
                    <a:pt x="334" y="5772"/>
                    <a:pt x="434" y="5672"/>
                    <a:pt x="400" y="5538"/>
                  </a:cubicBezTo>
                  <a:lnTo>
                    <a:pt x="400" y="201"/>
                  </a:lnTo>
                  <a:cubicBezTo>
                    <a:pt x="400" y="101"/>
                    <a:pt x="334" y="1"/>
                    <a:pt x="200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1"/>
            <p:cNvSpPr/>
            <p:nvPr/>
          </p:nvSpPr>
          <p:spPr>
            <a:xfrm flipH="1">
              <a:off x="5318612" y="4761072"/>
              <a:ext cx="129257" cy="9797"/>
            </a:xfrm>
            <a:custGeom>
              <a:rect b="b" l="l" r="r" t="t"/>
              <a:pathLst>
                <a:path extrusionOk="0" h="435" w="5739">
                  <a:moveTo>
                    <a:pt x="201" y="0"/>
                  </a:moveTo>
                  <a:cubicBezTo>
                    <a:pt x="67" y="0"/>
                    <a:pt x="1" y="100"/>
                    <a:pt x="1" y="201"/>
                  </a:cubicBezTo>
                  <a:cubicBezTo>
                    <a:pt x="1" y="334"/>
                    <a:pt x="67" y="434"/>
                    <a:pt x="201" y="434"/>
                  </a:cubicBezTo>
                  <a:lnTo>
                    <a:pt x="5538" y="434"/>
                  </a:lnTo>
                  <a:cubicBezTo>
                    <a:pt x="5671" y="434"/>
                    <a:pt x="5738" y="334"/>
                    <a:pt x="5738" y="201"/>
                  </a:cubicBezTo>
                  <a:cubicBezTo>
                    <a:pt x="5738" y="100"/>
                    <a:pt x="5671" y="0"/>
                    <a:pt x="5538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5231472" y="4848999"/>
              <a:ext cx="95315" cy="97072"/>
            </a:xfrm>
            <a:custGeom>
              <a:rect b="b" l="l" r="r" t="t"/>
              <a:pathLst>
                <a:path extrusionOk="0" h="4310" w="4232">
                  <a:moveTo>
                    <a:pt x="509" y="0"/>
                  </a:moveTo>
                  <a:cubicBezTo>
                    <a:pt x="251" y="0"/>
                    <a:pt x="1" y="255"/>
                    <a:pt x="28" y="533"/>
                  </a:cubicBezTo>
                  <a:lnTo>
                    <a:pt x="495" y="3902"/>
                  </a:lnTo>
                  <a:cubicBezTo>
                    <a:pt x="518" y="4153"/>
                    <a:pt x="728" y="4310"/>
                    <a:pt x="944" y="4310"/>
                  </a:cubicBezTo>
                  <a:cubicBezTo>
                    <a:pt x="1044" y="4310"/>
                    <a:pt x="1145" y="4276"/>
                    <a:pt x="1229" y="4202"/>
                  </a:cubicBezTo>
                  <a:lnTo>
                    <a:pt x="3965" y="2101"/>
                  </a:lnTo>
                  <a:cubicBezTo>
                    <a:pt x="4231" y="1901"/>
                    <a:pt x="4165" y="1434"/>
                    <a:pt x="3831" y="1300"/>
                  </a:cubicBezTo>
                  <a:lnTo>
                    <a:pt x="662" y="33"/>
                  </a:lnTo>
                  <a:cubicBezTo>
                    <a:pt x="612" y="10"/>
                    <a:pt x="560" y="0"/>
                    <a:pt x="509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3"/>
          <p:cNvSpPr txBox="1"/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7" name="Google Shape;417;p13"/>
          <p:cNvSpPr txBox="1"/>
          <p:nvPr>
            <p:ph hasCustomPrompt="1" idx="2" type="title"/>
          </p:nvPr>
        </p:nvSpPr>
        <p:spPr>
          <a:xfrm>
            <a:off x="1309050" y="1437295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8" name="Google Shape;418;p13"/>
          <p:cNvSpPr txBox="1"/>
          <p:nvPr>
            <p:ph idx="1" type="subTitle"/>
          </p:nvPr>
        </p:nvSpPr>
        <p:spPr>
          <a:xfrm>
            <a:off x="720000" y="2359748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19" name="Google Shape;419;p13"/>
          <p:cNvSpPr txBox="1"/>
          <p:nvPr>
            <p:ph idx="3" type="title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0" name="Google Shape;420;p13"/>
          <p:cNvSpPr txBox="1"/>
          <p:nvPr>
            <p:ph hasCustomPrompt="1" idx="4" type="title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1" name="Google Shape;421;p13"/>
          <p:cNvSpPr txBox="1"/>
          <p:nvPr>
            <p:ph idx="5" type="subTitle"/>
          </p:nvPr>
        </p:nvSpPr>
        <p:spPr>
          <a:xfrm>
            <a:off x="3535950" y="2359748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22" name="Google Shape;422;p13"/>
          <p:cNvSpPr txBox="1"/>
          <p:nvPr>
            <p:ph idx="6" type="title"/>
          </p:nvPr>
        </p:nvSpPr>
        <p:spPr>
          <a:xfrm>
            <a:off x="6351900" y="1832050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3" name="Google Shape;423;p13"/>
          <p:cNvSpPr txBox="1"/>
          <p:nvPr>
            <p:ph hasCustomPrompt="1" idx="7" type="title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4" name="Google Shape;424;p13"/>
          <p:cNvSpPr txBox="1"/>
          <p:nvPr>
            <p:ph idx="8" type="subTitle"/>
          </p:nvPr>
        </p:nvSpPr>
        <p:spPr>
          <a:xfrm>
            <a:off x="6351900" y="2359748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25" name="Google Shape;425;p13"/>
          <p:cNvSpPr txBox="1"/>
          <p:nvPr>
            <p:ph idx="9" type="title"/>
          </p:nvPr>
        </p:nvSpPr>
        <p:spPr>
          <a:xfrm>
            <a:off x="720000" y="3624304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6" name="Google Shape;426;p13"/>
          <p:cNvSpPr txBox="1"/>
          <p:nvPr>
            <p:ph hasCustomPrompt="1" idx="13" type="title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7" name="Google Shape;427;p13"/>
          <p:cNvSpPr txBox="1"/>
          <p:nvPr>
            <p:ph idx="14" type="subTitle"/>
          </p:nvPr>
        </p:nvSpPr>
        <p:spPr>
          <a:xfrm>
            <a:off x="720000" y="4152027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28" name="Google Shape;428;p13"/>
          <p:cNvSpPr txBox="1"/>
          <p:nvPr>
            <p:ph idx="15" type="title"/>
          </p:nvPr>
        </p:nvSpPr>
        <p:spPr>
          <a:xfrm>
            <a:off x="3535950" y="3624304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9" name="Google Shape;429;p13"/>
          <p:cNvSpPr txBox="1"/>
          <p:nvPr>
            <p:ph hasCustomPrompt="1" idx="16" type="title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30" name="Google Shape;430;p13"/>
          <p:cNvSpPr txBox="1"/>
          <p:nvPr>
            <p:ph idx="17" type="subTitle"/>
          </p:nvPr>
        </p:nvSpPr>
        <p:spPr>
          <a:xfrm>
            <a:off x="3535950" y="4152027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31" name="Google Shape;431;p13"/>
          <p:cNvSpPr txBox="1"/>
          <p:nvPr>
            <p:ph idx="18" type="title"/>
          </p:nvPr>
        </p:nvSpPr>
        <p:spPr>
          <a:xfrm>
            <a:off x="6351900" y="3624304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2" name="Google Shape;432;p13"/>
          <p:cNvSpPr txBox="1"/>
          <p:nvPr>
            <p:ph hasCustomPrompt="1" idx="19" type="title"/>
          </p:nvPr>
        </p:nvSpPr>
        <p:spPr>
          <a:xfrm>
            <a:off x="6908325" y="3232758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33" name="Google Shape;433;p13"/>
          <p:cNvSpPr txBox="1"/>
          <p:nvPr>
            <p:ph idx="20" type="subTitle"/>
          </p:nvPr>
        </p:nvSpPr>
        <p:spPr>
          <a:xfrm>
            <a:off x="6351900" y="4152027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34" name="Google Shape;434;p13"/>
          <p:cNvSpPr txBox="1"/>
          <p:nvPr>
            <p:ph idx="21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35" name="Google Shape;435;p13"/>
          <p:cNvGrpSpPr/>
          <p:nvPr/>
        </p:nvGrpSpPr>
        <p:grpSpPr>
          <a:xfrm>
            <a:off x="4796439" y="-2911087"/>
            <a:ext cx="8043475" cy="8043475"/>
            <a:chOff x="1241175" y="-1300650"/>
            <a:chExt cx="8043475" cy="8043475"/>
          </a:xfrm>
        </p:grpSpPr>
        <p:sp>
          <p:nvSpPr>
            <p:cNvPr id="436" name="Google Shape;436;p13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13"/>
          <p:cNvGrpSpPr/>
          <p:nvPr/>
        </p:nvGrpSpPr>
        <p:grpSpPr>
          <a:xfrm>
            <a:off x="194827" y="164749"/>
            <a:ext cx="8680795" cy="4879924"/>
            <a:chOff x="194827" y="164749"/>
            <a:chExt cx="8680795" cy="4879924"/>
          </a:xfrm>
        </p:grpSpPr>
        <p:grpSp>
          <p:nvGrpSpPr>
            <p:cNvPr id="444" name="Google Shape;444;p13"/>
            <p:cNvGrpSpPr/>
            <p:nvPr/>
          </p:nvGrpSpPr>
          <p:grpSpPr>
            <a:xfrm>
              <a:off x="1019937" y="206524"/>
              <a:ext cx="609540" cy="583574"/>
              <a:chOff x="3105300" y="593625"/>
              <a:chExt cx="256800" cy="245850"/>
            </a:xfrm>
          </p:grpSpPr>
          <p:sp>
            <p:nvSpPr>
              <p:cNvPr id="445" name="Google Shape;445;p13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3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3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3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9" name="Google Shape;449;p13"/>
            <p:cNvGrpSpPr/>
            <p:nvPr/>
          </p:nvGrpSpPr>
          <p:grpSpPr>
            <a:xfrm>
              <a:off x="8057878" y="710652"/>
              <a:ext cx="631910" cy="457789"/>
              <a:chOff x="855125" y="679497"/>
              <a:chExt cx="254310" cy="184228"/>
            </a:xfrm>
          </p:grpSpPr>
          <p:sp>
            <p:nvSpPr>
              <p:cNvPr id="450" name="Google Shape;450;p13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3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3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3" name="Google Shape;453;p13"/>
            <p:cNvGrpSpPr/>
            <p:nvPr/>
          </p:nvGrpSpPr>
          <p:grpSpPr>
            <a:xfrm>
              <a:off x="194835" y="1017604"/>
              <a:ext cx="518269" cy="328105"/>
              <a:chOff x="783960" y="4261704"/>
              <a:chExt cx="518269" cy="328105"/>
            </a:xfrm>
          </p:grpSpPr>
          <p:sp>
            <p:nvSpPr>
              <p:cNvPr id="454" name="Google Shape;454;p13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55" name="Google Shape;455;p13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56" name="Google Shape;456;p13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7" name="Google Shape;457;p13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8" name="Google Shape;458;p13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9" name="Google Shape;459;p13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60" name="Google Shape;460;p13"/>
            <p:cNvGrpSpPr/>
            <p:nvPr/>
          </p:nvGrpSpPr>
          <p:grpSpPr>
            <a:xfrm>
              <a:off x="2976937" y="164749"/>
              <a:ext cx="5898685" cy="4879924"/>
              <a:chOff x="1223999" y="393649"/>
              <a:chExt cx="5898685" cy="4879924"/>
            </a:xfrm>
          </p:grpSpPr>
          <p:sp>
            <p:nvSpPr>
              <p:cNvPr id="461" name="Google Shape;461;p13"/>
              <p:cNvSpPr/>
              <p:nvPr/>
            </p:nvSpPr>
            <p:spPr>
              <a:xfrm>
                <a:off x="5254918" y="393649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5155383" y="491332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3"/>
              <p:cNvSpPr/>
              <p:nvPr/>
            </p:nvSpPr>
            <p:spPr>
              <a:xfrm>
                <a:off x="5354756" y="635481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3"/>
              <p:cNvSpPr/>
              <p:nvPr/>
            </p:nvSpPr>
            <p:spPr>
              <a:xfrm>
                <a:off x="7037876" y="5030718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3"/>
              <p:cNvSpPr/>
              <p:nvPr/>
            </p:nvSpPr>
            <p:spPr>
              <a:xfrm>
                <a:off x="6914418" y="4684960"/>
                <a:ext cx="175087" cy="191303"/>
              </a:xfrm>
              <a:custGeom>
                <a:rect b="b" l="l" r="r" t="t"/>
                <a:pathLst>
                  <a:path extrusionOk="0" h="6925" w="6338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3"/>
              <p:cNvSpPr/>
              <p:nvPr/>
            </p:nvSpPr>
            <p:spPr>
              <a:xfrm>
                <a:off x="1223999" y="5053318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3"/>
              <p:cNvSpPr/>
              <p:nvPr/>
            </p:nvSpPr>
            <p:spPr>
              <a:xfrm>
                <a:off x="1367762" y="5187853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3"/>
              <p:cNvSpPr/>
              <p:nvPr/>
            </p:nvSpPr>
            <p:spPr>
              <a:xfrm>
                <a:off x="1341960" y="4873616"/>
                <a:ext cx="200917" cy="171662"/>
              </a:xfrm>
              <a:custGeom>
                <a:rect b="b" l="l" r="r" t="t"/>
                <a:pathLst>
                  <a:path extrusionOk="0" h="6214" w="7273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9" name="Google Shape;469;p13"/>
            <p:cNvGrpSpPr/>
            <p:nvPr/>
          </p:nvGrpSpPr>
          <p:grpSpPr>
            <a:xfrm>
              <a:off x="194827" y="3591559"/>
              <a:ext cx="232368" cy="973684"/>
              <a:chOff x="6656577" y="3252597"/>
              <a:chExt cx="232368" cy="973684"/>
            </a:xfrm>
          </p:grpSpPr>
          <p:sp>
            <p:nvSpPr>
              <p:cNvPr id="470" name="Google Shape;470;p1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4"/>
          <p:cNvSpPr txBox="1"/>
          <p:nvPr>
            <p:ph idx="1" type="body"/>
          </p:nvPr>
        </p:nvSpPr>
        <p:spPr>
          <a:xfrm>
            <a:off x="713100" y="1208700"/>
            <a:ext cx="3858900" cy="15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4" name="Google Shape;484;p14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85" name="Google Shape;485;p14"/>
          <p:cNvGrpSpPr/>
          <p:nvPr/>
        </p:nvGrpSpPr>
        <p:grpSpPr>
          <a:xfrm>
            <a:off x="4222055" y="-3474610"/>
            <a:ext cx="8043475" cy="8043475"/>
            <a:chOff x="1241175" y="-1300650"/>
            <a:chExt cx="8043475" cy="8043475"/>
          </a:xfrm>
        </p:grpSpPr>
        <p:sp>
          <p:nvSpPr>
            <p:cNvPr id="486" name="Google Shape;486;p14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4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4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14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494" name="Google Shape;494;p14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14"/>
          <p:cNvGrpSpPr/>
          <p:nvPr/>
        </p:nvGrpSpPr>
        <p:grpSpPr>
          <a:xfrm>
            <a:off x="259146" y="2488768"/>
            <a:ext cx="354818" cy="2432541"/>
            <a:chOff x="174946" y="1297681"/>
            <a:chExt cx="354818" cy="2432541"/>
          </a:xfrm>
        </p:grpSpPr>
        <p:sp>
          <p:nvSpPr>
            <p:cNvPr id="499" name="Google Shape;499;p14"/>
            <p:cNvSpPr/>
            <p:nvPr/>
          </p:nvSpPr>
          <p:spPr>
            <a:xfrm>
              <a:off x="274480" y="332747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174946" y="342515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374318" y="356930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250712" y="1297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394474" y="1432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14"/>
          <p:cNvGrpSpPr/>
          <p:nvPr/>
        </p:nvGrpSpPr>
        <p:grpSpPr>
          <a:xfrm>
            <a:off x="906912" y="195249"/>
            <a:ext cx="609540" cy="583574"/>
            <a:chOff x="3105300" y="593625"/>
            <a:chExt cx="256800" cy="245850"/>
          </a:xfrm>
        </p:grpSpPr>
        <p:sp>
          <p:nvSpPr>
            <p:cNvPr id="505" name="Google Shape;505;p14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14"/>
          <p:cNvGrpSpPr/>
          <p:nvPr/>
        </p:nvGrpSpPr>
        <p:grpSpPr>
          <a:xfrm>
            <a:off x="8652612" y="4730718"/>
            <a:ext cx="229483" cy="220256"/>
            <a:chOff x="250712" y="1297681"/>
            <a:chExt cx="229483" cy="220256"/>
          </a:xfrm>
        </p:grpSpPr>
        <p:sp>
          <p:nvSpPr>
            <p:cNvPr id="510" name="Google Shape;510;p14"/>
            <p:cNvSpPr/>
            <p:nvPr/>
          </p:nvSpPr>
          <p:spPr>
            <a:xfrm>
              <a:off x="250712" y="1297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394474" y="1432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14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513" name="Google Shape;513;p14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5"/>
          <p:cNvSpPr txBox="1"/>
          <p:nvPr>
            <p:ph type="title"/>
          </p:nvPr>
        </p:nvSpPr>
        <p:spPr>
          <a:xfrm>
            <a:off x="720475" y="3710100"/>
            <a:ext cx="416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9" name="Google Shape;519;p15"/>
          <p:cNvSpPr txBox="1"/>
          <p:nvPr>
            <p:ph idx="1" type="subTitle"/>
          </p:nvPr>
        </p:nvSpPr>
        <p:spPr>
          <a:xfrm>
            <a:off x="720475" y="954200"/>
            <a:ext cx="4166100" cy="27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520" name="Google Shape;520;p1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521" name="Google Shape;521;p15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15"/>
          <p:cNvGrpSpPr/>
          <p:nvPr/>
        </p:nvGrpSpPr>
        <p:grpSpPr>
          <a:xfrm>
            <a:off x="1740175" y="258921"/>
            <a:ext cx="535664" cy="317725"/>
            <a:chOff x="5182025" y="464396"/>
            <a:chExt cx="535664" cy="317725"/>
          </a:xfrm>
        </p:grpSpPr>
        <p:sp>
          <p:nvSpPr>
            <p:cNvPr id="529" name="Google Shape;529;p15"/>
            <p:cNvSpPr/>
            <p:nvPr/>
          </p:nvSpPr>
          <p:spPr>
            <a:xfrm>
              <a:off x="5534801" y="464396"/>
              <a:ext cx="182888" cy="183820"/>
            </a:xfrm>
            <a:custGeom>
              <a:rect b="b" l="l" r="r" t="t"/>
              <a:pathLst>
                <a:path extrusionOk="0" h="3786" w="3767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5389826" y="574268"/>
              <a:ext cx="207794" cy="207853"/>
            </a:xfrm>
            <a:custGeom>
              <a:rect b="b" l="l" r="r" t="t"/>
              <a:pathLst>
                <a:path extrusionOk="0" h="4281" w="428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5182025" y="510568"/>
              <a:ext cx="110840" cy="110894"/>
            </a:xfrm>
            <a:custGeom>
              <a:rect b="b" l="l" r="r" t="t"/>
              <a:pathLst>
                <a:path extrusionOk="0" h="2284" w="2283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5"/>
          <p:cNvGrpSpPr/>
          <p:nvPr/>
        </p:nvGrpSpPr>
        <p:grpSpPr>
          <a:xfrm rot="10800000">
            <a:off x="216552" y="304484"/>
            <a:ext cx="232368" cy="973684"/>
            <a:chOff x="6656577" y="3252597"/>
            <a:chExt cx="232368" cy="973684"/>
          </a:xfrm>
        </p:grpSpPr>
        <p:sp>
          <p:nvSpPr>
            <p:cNvPr id="533" name="Google Shape;533;p15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15"/>
          <p:cNvGrpSpPr/>
          <p:nvPr/>
        </p:nvGrpSpPr>
        <p:grpSpPr>
          <a:xfrm>
            <a:off x="381800" y="4615043"/>
            <a:ext cx="415595" cy="271553"/>
            <a:chOff x="5182025" y="510568"/>
            <a:chExt cx="415595" cy="271553"/>
          </a:xfrm>
        </p:grpSpPr>
        <p:sp>
          <p:nvSpPr>
            <p:cNvPr id="546" name="Google Shape;546;p15"/>
            <p:cNvSpPr/>
            <p:nvPr/>
          </p:nvSpPr>
          <p:spPr>
            <a:xfrm>
              <a:off x="5389826" y="574268"/>
              <a:ext cx="207794" cy="207853"/>
            </a:xfrm>
            <a:custGeom>
              <a:rect b="b" l="l" r="r" t="t"/>
              <a:pathLst>
                <a:path extrusionOk="0" h="4281" w="428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5182025" y="510568"/>
              <a:ext cx="110840" cy="110894"/>
            </a:xfrm>
            <a:custGeom>
              <a:rect b="b" l="l" r="r" t="t"/>
              <a:pathLst>
                <a:path extrusionOk="0" h="2284" w="2283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15"/>
          <p:cNvGrpSpPr/>
          <p:nvPr/>
        </p:nvGrpSpPr>
        <p:grpSpPr>
          <a:xfrm>
            <a:off x="3598396" y="4410499"/>
            <a:ext cx="354818" cy="402747"/>
            <a:chOff x="8117146" y="4166124"/>
            <a:chExt cx="354818" cy="402747"/>
          </a:xfrm>
        </p:grpSpPr>
        <p:sp>
          <p:nvSpPr>
            <p:cNvPr id="549" name="Google Shape;549;p15"/>
            <p:cNvSpPr/>
            <p:nvPr/>
          </p:nvSpPr>
          <p:spPr>
            <a:xfrm>
              <a:off x="8216680" y="41661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8117146" y="42638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8316518" y="44079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6"/>
          <p:cNvSpPr txBox="1"/>
          <p:nvPr>
            <p:ph type="title"/>
          </p:nvPr>
        </p:nvSpPr>
        <p:spPr>
          <a:xfrm>
            <a:off x="5188500" y="835632"/>
            <a:ext cx="3238200" cy="20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4" name="Google Shape;554;p16"/>
          <p:cNvSpPr txBox="1"/>
          <p:nvPr>
            <p:ph idx="1" type="subTitle"/>
          </p:nvPr>
        </p:nvSpPr>
        <p:spPr>
          <a:xfrm>
            <a:off x="5188500" y="2902750"/>
            <a:ext cx="3238200" cy="13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55" name="Google Shape;555;p16"/>
          <p:cNvGrpSpPr/>
          <p:nvPr/>
        </p:nvGrpSpPr>
        <p:grpSpPr>
          <a:xfrm>
            <a:off x="4713835" y="193704"/>
            <a:ext cx="4201291" cy="4832962"/>
            <a:chOff x="4713835" y="193704"/>
            <a:chExt cx="4201291" cy="4832962"/>
          </a:xfrm>
        </p:grpSpPr>
        <p:grpSp>
          <p:nvGrpSpPr>
            <p:cNvPr id="556" name="Google Shape;556;p16"/>
            <p:cNvGrpSpPr/>
            <p:nvPr/>
          </p:nvGrpSpPr>
          <p:grpSpPr>
            <a:xfrm>
              <a:off x="4992328" y="4568877"/>
              <a:ext cx="631910" cy="457789"/>
              <a:chOff x="855125" y="679497"/>
              <a:chExt cx="254310" cy="184228"/>
            </a:xfrm>
          </p:grpSpPr>
          <p:sp>
            <p:nvSpPr>
              <p:cNvPr id="557" name="Google Shape;557;p16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0" name="Google Shape;560;p16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561" name="Google Shape;561;p16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5" name="Google Shape;565;p16"/>
            <p:cNvGrpSpPr/>
            <p:nvPr/>
          </p:nvGrpSpPr>
          <p:grpSpPr>
            <a:xfrm>
              <a:off x="8426712" y="4401252"/>
              <a:ext cx="456233" cy="335252"/>
              <a:chOff x="8353512" y="4107552"/>
              <a:chExt cx="456233" cy="335252"/>
            </a:xfrm>
          </p:grpSpPr>
          <p:sp>
            <p:nvSpPr>
              <p:cNvPr id="566" name="Google Shape;566;p16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rect b="b" l="l" r="r" t="t"/>
                <a:pathLst>
                  <a:path extrusionOk="0" h="3272" w="3291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rect b="b" l="l" r="r" t="t"/>
                <a:pathLst>
                  <a:path extrusionOk="0" h="3843" w="3824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rect b="b" l="l" r="r" t="t"/>
                <a:pathLst>
                  <a:path extrusionOk="0" h="3976" w="3976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9" name="Google Shape;569;p16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570" name="Google Shape;570;p16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1" name="Google Shape;571;p16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572" name="Google Shape;572;p16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3" name="Google Shape;573;p16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4" name="Google Shape;574;p16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5" name="Google Shape;575;p16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76" name="Google Shape;576;p16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577" name="Google Shape;577;p16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16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6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6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6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6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6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6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6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7"/>
          <p:cNvSpPr txBox="1"/>
          <p:nvPr>
            <p:ph type="title"/>
          </p:nvPr>
        </p:nvSpPr>
        <p:spPr>
          <a:xfrm>
            <a:off x="5434200" y="1666013"/>
            <a:ext cx="29967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1" name="Google Shape;591;p17"/>
          <p:cNvSpPr txBox="1"/>
          <p:nvPr>
            <p:ph idx="1" type="subTitle"/>
          </p:nvPr>
        </p:nvSpPr>
        <p:spPr>
          <a:xfrm>
            <a:off x="5434200" y="2173388"/>
            <a:ext cx="2996700" cy="13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92" name="Google Shape;592;p17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593" name="Google Shape;593;p17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17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601" name="Google Shape;601;p17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17"/>
          <p:cNvGrpSpPr/>
          <p:nvPr/>
        </p:nvGrpSpPr>
        <p:grpSpPr>
          <a:xfrm>
            <a:off x="8297559" y="4340559"/>
            <a:ext cx="648306" cy="649281"/>
            <a:chOff x="5022684" y="4300597"/>
            <a:chExt cx="648306" cy="649281"/>
          </a:xfrm>
        </p:grpSpPr>
        <p:sp>
          <p:nvSpPr>
            <p:cNvPr id="606" name="Google Shape;606;p17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17"/>
          <p:cNvGrpSpPr/>
          <p:nvPr/>
        </p:nvGrpSpPr>
        <p:grpSpPr>
          <a:xfrm>
            <a:off x="2949085" y="475916"/>
            <a:ext cx="365869" cy="328105"/>
            <a:chOff x="7194285" y="1228366"/>
            <a:chExt cx="365869" cy="328105"/>
          </a:xfrm>
        </p:grpSpPr>
        <p:sp>
          <p:nvSpPr>
            <p:cNvPr id="611" name="Google Shape;611;p17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17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616" name="Google Shape;616;p17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17"/>
          <p:cNvGrpSpPr/>
          <p:nvPr/>
        </p:nvGrpSpPr>
        <p:grpSpPr>
          <a:xfrm>
            <a:off x="194827" y="3591559"/>
            <a:ext cx="232368" cy="973684"/>
            <a:chOff x="6656577" y="3252597"/>
            <a:chExt cx="232368" cy="973684"/>
          </a:xfrm>
        </p:grpSpPr>
        <p:sp>
          <p:nvSpPr>
            <p:cNvPr id="622" name="Google Shape;622;p17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17"/>
          <p:cNvGrpSpPr/>
          <p:nvPr/>
        </p:nvGrpSpPr>
        <p:grpSpPr>
          <a:xfrm>
            <a:off x="1309778" y="4436302"/>
            <a:ext cx="631910" cy="457789"/>
            <a:chOff x="855125" y="679497"/>
            <a:chExt cx="254310" cy="184228"/>
          </a:xfrm>
        </p:grpSpPr>
        <p:sp>
          <p:nvSpPr>
            <p:cNvPr id="635" name="Google Shape;635;p17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8"/>
          <p:cNvSpPr txBox="1"/>
          <p:nvPr>
            <p:ph type="title"/>
          </p:nvPr>
        </p:nvSpPr>
        <p:spPr>
          <a:xfrm>
            <a:off x="4572000" y="1818400"/>
            <a:ext cx="32679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0" name="Google Shape;640;p18"/>
          <p:cNvSpPr txBox="1"/>
          <p:nvPr>
            <p:ph idx="1" type="subTitle"/>
          </p:nvPr>
        </p:nvSpPr>
        <p:spPr>
          <a:xfrm>
            <a:off x="4572000" y="2325775"/>
            <a:ext cx="32679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41" name="Google Shape;641;p18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642" name="Google Shape;642;p18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18"/>
          <p:cNvGrpSpPr/>
          <p:nvPr/>
        </p:nvGrpSpPr>
        <p:grpSpPr>
          <a:xfrm>
            <a:off x="218646" y="193704"/>
            <a:ext cx="8696480" cy="4783211"/>
            <a:chOff x="218646" y="193704"/>
            <a:chExt cx="8696480" cy="4783211"/>
          </a:xfrm>
        </p:grpSpPr>
        <p:grpSp>
          <p:nvGrpSpPr>
            <p:cNvPr id="650" name="Google Shape;650;p18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651" name="Google Shape;651;p18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52" name="Google Shape;652;p18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653" name="Google Shape;653;p18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18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18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18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57" name="Google Shape;657;p18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658" name="Google Shape;658;p18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18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8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8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8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8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8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18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18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8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8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8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0" name="Google Shape;670;p18"/>
            <p:cNvGrpSpPr/>
            <p:nvPr/>
          </p:nvGrpSpPr>
          <p:grpSpPr>
            <a:xfrm>
              <a:off x="7782584" y="4327634"/>
              <a:ext cx="648306" cy="649281"/>
              <a:chOff x="5022684" y="4300597"/>
              <a:chExt cx="648306" cy="649281"/>
            </a:xfrm>
          </p:grpSpPr>
          <p:sp>
            <p:nvSpPr>
              <p:cNvPr id="671" name="Google Shape;671;p18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8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8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8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5" name="Google Shape;675;p18"/>
            <p:cNvGrpSpPr/>
            <p:nvPr/>
          </p:nvGrpSpPr>
          <p:grpSpPr>
            <a:xfrm>
              <a:off x="713110" y="4532091"/>
              <a:ext cx="365869" cy="328105"/>
              <a:chOff x="7194285" y="1228366"/>
              <a:chExt cx="365869" cy="328105"/>
            </a:xfrm>
          </p:grpSpPr>
          <p:sp>
            <p:nvSpPr>
              <p:cNvPr id="676" name="Google Shape;676;p18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18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8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8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0" name="Google Shape;680;p18"/>
            <p:cNvSpPr/>
            <p:nvPr/>
          </p:nvSpPr>
          <p:spPr>
            <a:xfrm>
              <a:off x="8656805" y="36312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1" name="Google Shape;681;p18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682" name="Google Shape;682;p18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8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8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7" name="Google Shape;687;p18"/>
            <p:cNvGrpSpPr/>
            <p:nvPr/>
          </p:nvGrpSpPr>
          <p:grpSpPr>
            <a:xfrm>
              <a:off x="3655937" y="4360499"/>
              <a:ext cx="609540" cy="583574"/>
              <a:chOff x="3105300" y="593625"/>
              <a:chExt cx="256800" cy="245850"/>
            </a:xfrm>
          </p:grpSpPr>
          <p:sp>
            <p:nvSpPr>
              <p:cNvPr id="688" name="Google Shape;688;p18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8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8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8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9"/>
          <p:cNvSpPr txBox="1"/>
          <p:nvPr>
            <p:ph type="title"/>
          </p:nvPr>
        </p:nvSpPr>
        <p:spPr>
          <a:xfrm>
            <a:off x="1309777" y="1818400"/>
            <a:ext cx="32679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4" name="Google Shape;694;p19"/>
          <p:cNvSpPr txBox="1"/>
          <p:nvPr>
            <p:ph idx="1" type="subTitle"/>
          </p:nvPr>
        </p:nvSpPr>
        <p:spPr>
          <a:xfrm>
            <a:off x="1309777" y="2325775"/>
            <a:ext cx="32679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95" name="Google Shape;695;p19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696" name="Google Shape;696;p19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19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704" name="Google Shape;704;p19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19"/>
          <p:cNvGrpSpPr/>
          <p:nvPr/>
        </p:nvGrpSpPr>
        <p:grpSpPr>
          <a:xfrm>
            <a:off x="1309778" y="4436302"/>
            <a:ext cx="631910" cy="457789"/>
            <a:chOff x="855125" y="679497"/>
            <a:chExt cx="254310" cy="184228"/>
          </a:xfrm>
        </p:grpSpPr>
        <p:sp>
          <p:nvSpPr>
            <p:cNvPr id="709" name="Google Shape;709;p19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19"/>
          <p:cNvGrpSpPr/>
          <p:nvPr/>
        </p:nvGrpSpPr>
        <p:grpSpPr>
          <a:xfrm>
            <a:off x="2949085" y="475916"/>
            <a:ext cx="365869" cy="328105"/>
            <a:chOff x="7194285" y="1228366"/>
            <a:chExt cx="365869" cy="328105"/>
          </a:xfrm>
        </p:grpSpPr>
        <p:sp>
          <p:nvSpPr>
            <p:cNvPr id="713" name="Google Shape;713;p19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7" name="Google Shape;717;p19"/>
          <p:cNvSpPr/>
          <p:nvPr/>
        </p:nvSpPr>
        <p:spPr>
          <a:xfrm>
            <a:off x="418330" y="2739372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8" name="Google Shape;718;p19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719" name="Google Shape;719;p19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9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19"/>
          <p:cNvGrpSpPr/>
          <p:nvPr/>
        </p:nvGrpSpPr>
        <p:grpSpPr>
          <a:xfrm>
            <a:off x="194827" y="3591559"/>
            <a:ext cx="232368" cy="973684"/>
            <a:chOff x="6656577" y="3252597"/>
            <a:chExt cx="232368" cy="973684"/>
          </a:xfrm>
        </p:grpSpPr>
        <p:sp>
          <p:nvSpPr>
            <p:cNvPr id="725" name="Google Shape;725;p19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9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9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9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9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9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19"/>
          <p:cNvGrpSpPr/>
          <p:nvPr/>
        </p:nvGrpSpPr>
        <p:grpSpPr>
          <a:xfrm>
            <a:off x="8297559" y="4340559"/>
            <a:ext cx="648306" cy="649281"/>
            <a:chOff x="5022684" y="4300597"/>
            <a:chExt cx="648306" cy="649281"/>
          </a:xfrm>
        </p:grpSpPr>
        <p:sp>
          <p:nvSpPr>
            <p:cNvPr id="738" name="Google Shape;738;p19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2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0"/>
          <p:cNvSpPr txBox="1"/>
          <p:nvPr>
            <p:ph type="title"/>
          </p:nvPr>
        </p:nvSpPr>
        <p:spPr>
          <a:xfrm>
            <a:off x="5191718" y="3343742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44" name="Google Shape;744;p20"/>
          <p:cNvSpPr txBox="1"/>
          <p:nvPr>
            <p:ph idx="1" type="subTitle"/>
          </p:nvPr>
        </p:nvSpPr>
        <p:spPr>
          <a:xfrm>
            <a:off x="5191718" y="3871457"/>
            <a:ext cx="19449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5" name="Google Shape;745;p20"/>
          <p:cNvSpPr txBox="1"/>
          <p:nvPr>
            <p:ph idx="2" type="title"/>
          </p:nvPr>
        </p:nvSpPr>
        <p:spPr>
          <a:xfrm>
            <a:off x="2007382" y="334375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46" name="Google Shape;746;p20"/>
          <p:cNvSpPr txBox="1"/>
          <p:nvPr>
            <p:ph idx="3" type="subTitle"/>
          </p:nvPr>
        </p:nvSpPr>
        <p:spPr>
          <a:xfrm>
            <a:off x="2007382" y="3871455"/>
            <a:ext cx="19449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7" name="Google Shape;747;p20"/>
          <p:cNvSpPr txBox="1"/>
          <p:nvPr>
            <p:ph idx="4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48" name="Google Shape;748;p2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749" name="Google Shape;749;p20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0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20"/>
          <p:cNvGrpSpPr/>
          <p:nvPr/>
        </p:nvGrpSpPr>
        <p:grpSpPr>
          <a:xfrm>
            <a:off x="8689233" y="737268"/>
            <a:ext cx="232368" cy="974453"/>
            <a:chOff x="2546733" y="2525280"/>
            <a:chExt cx="232368" cy="974453"/>
          </a:xfrm>
        </p:grpSpPr>
        <p:sp>
          <p:nvSpPr>
            <p:cNvPr id="757" name="Google Shape;757;p20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0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0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20"/>
          <p:cNvGrpSpPr/>
          <p:nvPr/>
        </p:nvGrpSpPr>
        <p:grpSpPr>
          <a:xfrm>
            <a:off x="7782584" y="4327634"/>
            <a:ext cx="648306" cy="649281"/>
            <a:chOff x="5022684" y="4300597"/>
            <a:chExt cx="648306" cy="649281"/>
          </a:xfrm>
        </p:grpSpPr>
        <p:sp>
          <p:nvSpPr>
            <p:cNvPr id="770" name="Google Shape;770;p20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4" name="Google Shape;774;p20"/>
          <p:cNvSpPr/>
          <p:nvPr/>
        </p:nvSpPr>
        <p:spPr>
          <a:xfrm>
            <a:off x="305569" y="3409076"/>
            <a:ext cx="462359" cy="462382"/>
          </a:xfrm>
          <a:custGeom>
            <a:rect b="b" l="l" r="r" t="t"/>
            <a:pathLst>
              <a:path extrusionOk="0" h="19849" w="19848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0"/>
          <p:cNvSpPr/>
          <p:nvPr/>
        </p:nvSpPr>
        <p:spPr>
          <a:xfrm>
            <a:off x="8656805" y="3631260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6" name="Google Shape;776;p20"/>
          <p:cNvGrpSpPr/>
          <p:nvPr/>
        </p:nvGrpSpPr>
        <p:grpSpPr>
          <a:xfrm>
            <a:off x="218646" y="488887"/>
            <a:ext cx="355724" cy="1888212"/>
            <a:chOff x="124471" y="1153724"/>
            <a:chExt cx="355724" cy="1888212"/>
          </a:xfrm>
        </p:grpSpPr>
        <p:sp>
          <p:nvSpPr>
            <p:cNvPr id="777" name="Google Shape;777;p20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20"/>
          <p:cNvGrpSpPr/>
          <p:nvPr/>
        </p:nvGrpSpPr>
        <p:grpSpPr>
          <a:xfrm>
            <a:off x="786212" y="4277087"/>
            <a:ext cx="609540" cy="583574"/>
            <a:chOff x="3105300" y="593625"/>
            <a:chExt cx="256800" cy="245850"/>
          </a:xfrm>
        </p:grpSpPr>
        <p:sp>
          <p:nvSpPr>
            <p:cNvPr id="783" name="Google Shape;783;p20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20"/>
          <p:cNvGrpSpPr/>
          <p:nvPr/>
        </p:nvGrpSpPr>
        <p:grpSpPr>
          <a:xfrm>
            <a:off x="7227285" y="329729"/>
            <a:ext cx="518269" cy="328105"/>
            <a:chOff x="783960" y="4261704"/>
            <a:chExt cx="518269" cy="328105"/>
          </a:xfrm>
        </p:grpSpPr>
        <p:sp>
          <p:nvSpPr>
            <p:cNvPr id="788" name="Google Shape;788;p20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9" name="Google Shape;789;p2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790" name="Google Shape;790;p2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2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>
            <p:ph type="title"/>
          </p:nvPr>
        </p:nvSpPr>
        <p:spPr>
          <a:xfrm>
            <a:off x="728363" y="2063200"/>
            <a:ext cx="3520200" cy="15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" name="Google Shape;54;p3"/>
          <p:cNvSpPr txBox="1"/>
          <p:nvPr>
            <p:ph hasCustomPrompt="1" idx="2" type="title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" name="Google Shape;55;p3"/>
          <p:cNvSpPr txBox="1"/>
          <p:nvPr>
            <p:ph idx="1" type="subTitle"/>
          </p:nvPr>
        </p:nvSpPr>
        <p:spPr>
          <a:xfrm>
            <a:off x="728363" y="3604718"/>
            <a:ext cx="35202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6" name="Google Shape;56;p3"/>
          <p:cNvGrpSpPr/>
          <p:nvPr/>
        </p:nvGrpSpPr>
        <p:grpSpPr>
          <a:xfrm>
            <a:off x="107062" y="345649"/>
            <a:ext cx="5576778" cy="4450078"/>
            <a:chOff x="107062" y="345649"/>
            <a:chExt cx="5576778" cy="4450078"/>
          </a:xfrm>
        </p:grpSpPr>
        <p:grpSp>
          <p:nvGrpSpPr>
            <p:cNvPr id="57" name="Google Shape;57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" name="Google Shape;62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76" name="Google Shape;76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rect b="b" l="l" r="r" t="t"/>
                <a:pathLst>
                  <a:path extrusionOk="0" h="6925" w="6338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rect b="b" l="l" r="r" t="t"/>
                <a:pathLst>
                  <a:path extrusionOk="0" h="6214" w="7273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>
            <a:off x="3967105" y="-2089664"/>
            <a:ext cx="8043475" cy="8043475"/>
            <a:chOff x="1241175" y="-1300650"/>
            <a:chExt cx="8043475" cy="8043475"/>
          </a:xfrm>
        </p:grpSpPr>
        <p:sp>
          <p:nvSpPr>
            <p:cNvPr id="85" name="Google Shape;85;p3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21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6" name="Google Shape;796;p21"/>
          <p:cNvSpPr txBox="1"/>
          <p:nvPr>
            <p:ph idx="1" type="body"/>
          </p:nvPr>
        </p:nvSpPr>
        <p:spPr>
          <a:xfrm>
            <a:off x="720000" y="1101450"/>
            <a:ext cx="3852000" cy="3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797" name="Google Shape;797;p21"/>
          <p:cNvSpPr txBox="1"/>
          <p:nvPr>
            <p:ph idx="2" type="body"/>
          </p:nvPr>
        </p:nvSpPr>
        <p:spPr>
          <a:xfrm>
            <a:off x="4572000" y="1546462"/>
            <a:ext cx="3852000" cy="28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798" name="Google Shape;798;p21"/>
          <p:cNvGrpSpPr/>
          <p:nvPr/>
        </p:nvGrpSpPr>
        <p:grpSpPr>
          <a:xfrm>
            <a:off x="4572005" y="-3329310"/>
            <a:ext cx="8043475" cy="8043475"/>
            <a:chOff x="1241175" y="-1300650"/>
            <a:chExt cx="8043475" cy="8043475"/>
          </a:xfrm>
        </p:grpSpPr>
        <p:sp>
          <p:nvSpPr>
            <p:cNvPr id="799" name="Google Shape;799;p21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6" name="Google Shape;806;p21"/>
          <p:cNvSpPr/>
          <p:nvPr/>
        </p:nvSpPr>
        <p:spPr>
          <a:xfrm>
            <a:off x="8759913" y="4908943"/>
            <a:ext cx="84809" cy="85748"/>
          </a:xfrm>
          <a:custGeom>
            <a:rect b="b" l="l" r="r" t="t"/>
            <a:pathLst>
              <a:path extrusionOk="0" h="3104" w="307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21"/>
          <p:cNvSpPr/>
          <p:nvPr/>
        </p:nvSpPr>
        <p:spPr>
          <a:xfrm>
            <a:off x="8636455" y="4563185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8" name="Google Shape;808;p21"/>
          <p:cNvGrpSpPr/>
          <p:nvPr/>
        </p:nvGrpSpPr>
        <p:grpSpPr>
          <a:xfrm>
            <a:off x="291521" y="401824"/>
            <a:ext cx="354818" cy="4210262"/>
            <a:chOff x="174946" y="-1168326"/>
            <a:chExt cx="354818" cy="4210262"/>
          </a:xfrm>
        </p:grpSpPr>
        <p:sp>
          <p:nvSpPr>
            <p:cNvPr id="809" name="Google Shape;809;p21"/>
            <p:cNvSpPr/>
            <p:nvPr/>
          </p:nvSpPr>
          <p:spPr>
            <a:xfrm>
              <a:off x="274480" y="-1168326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174946" y="-1070643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374318" y="-926494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4" name="Google Shape;814;p21"/>
          <p:cNvGrpSpPr/>
          <p:nvPr/>
        </p:nvGrpSpPr>
        <p:grpSpPr>
          <a:xfrm>
            <a:off x="3626987" y="4325387"/>
            <a:ext cx="609540" cy="583574"/>
            <a:chOff x="3105300" y="593625"/>
            <a:chExt cx="256800" cy="245850"/>
          </a:xfrm>
        </p:grpSpPr>
        <p:sp>
          <p:nvSpPr>
            <p:cNvPr id="815" name="Google Shape;815;p21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21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820" name="Google Shape;820;p21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21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825" name="Google Shape;825;p21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22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1" name="Google Shape;831;p22"/>
          <p:cNvSpPr txBox="1"/>
          <p:nvPr>
            <p:ph idx="2" type="title"/>
          </p:nvPr>
        </p:nvSpPr>
        <p:spPr>
          <a:xfrm>
            <a:off x="3599548" y="3282513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32" name="Google Shape;832;p22"/>
          <p:cNvSpPr txBox="1"/>
          <p:nvPr>
            <p:ph idx="1" type="subTitle"/>
          </p:nvPr>
        </p:nvSpPr>
        <p:spPr>
          <a:xfrm>
            <a:off x="3599552" y="3810230"/>
            <a:ext cx="19449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3" name="Google Shape;833;p22"/>
          <p:cNvSpPr txBox="1"/>
          <p:nvPr>
            <p:ph idx="3" type="title"/>
          </p:nvPr>
        </p:nvSpPr>
        <p:spPr>
          <a:xfrm>
            <a:off x="720000" y="259232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34" name="Google Shape;834;p22"/>
          <p:cNvSpPr txBox="1"/>
          <p:nvPr>
            <p:ph idx="4" type="subTitle"/>
          </p:nvPr>
        </p:nvSpPr>
        <p:spPr>
          <a:xfrm>
            <a:off x="720025" y="3120025"/>
            <a:ext cx="19449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5" name="Google Shape;835;p22"/>
          <p:cNvSpPr txBox="1"/>
          <p:nvPr>
            <p:ph idx="5" type="title"/>
          </p:nvPr>
        </p:nvSpPr>
        <p:spPr>
          <a:xfrm>
            <a:off x="6486000" y="259232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36" name="Google Shape;836;p22"/>
          <p:cNvSpPr txBox="1"/>
          <p:nvPr>
            <p:ph idx="6" type="subTitle"/>
          </p:nvPr>
        </p:nvSpPr>
        <p:spPr>
          <a:xfrm>
            <a:off x="6486007" y="3120025"/>
            <a:ext cx="19449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37" name="Google Shape;837;p22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838" name="Google Shape;838;p22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22"/>
          <p:cNvGrpSpPr/>
          <p:nvPr/>
        </p:nvGrpSpPr>
        <p:grpSpPr>
          <a:xfrm>
            <a:off x="194837" y="164743"/>
            <a:ext cx="8803210" cy="4879931"/>
            <a:chOff x="194837" y="164743"/>
            <a:chExt cx="8803210" cy="4879931"/>
          </a:xfrm>
        </p:grpSpPr>
        <p:sp>
          <p:nvSpPr>
            <p:cNvPr id="846" name="Google Shape;846;p22"/>
            <p:cNvSpPr/>
            <p:nvPr/>
          </p:nvSpPr>
          <p:spPr>
            <a:xfrm>
              <a:off x="8913238" y="16474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7" name="Google Shape;847;p22"/>
            <p:cNvGrpSpPr/>
            <p:nvPr/>
          </p:nvGrpSpPr>
          <p:grpSpPr>
            <a:xfrm rot="5400000">
              <a:off x="887952" y="4372134"/>
              <a:ext cx="232368" cy="973684"/>
              <a:chOff x="6656577" y="3252597"/>
              <a:chExt cx="232368" cy="973684"/>
            </a:xfrm>
          </p:grpSpPr>
          <p:sp>
            <p:nvSpPr>
              <p:cNvPr id="848" name="Google Shape;848;p22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2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2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2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2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2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2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22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2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2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2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2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0" name="Google Shape;860;p22"/>
            <p:cNvGrpSpPr/>
            <p:nvPr/>
          </p:nvGrpSpPr>
          <p:grpSpPr>
            <a:xfrm>
              <a:off x="194837" y="1474124"/>
              <a:ext cx="609540" cy="583574"/>
              <a:chOff x="3105300" y="593625"/>
              <a:chExt cx="256800" cy="245850"/>
            </a:xfrm>
          </p:grpSpPr>
          <p:sp>
            <p:nvSpPr>
              <p:cNvPr id="861" name="Google Shape;861;p22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22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2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2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5" name="Google Shape;865;p22"/>
            <p:cNvGrpSpPr/>
            <p:nvPr/>
          </p:nvGrpSpPr>
          <p:grpSpPr>
            <a:xfrm>
              <a:off x="6400103" y="4403577"/>
              <a:ext cx="631910" cy="457789"/>
              <a:chOff x="855125" y="679497"/>
              <a:chExt cx="254310" cy="184228"/>
            </a:xfrm>
          </p:grpSpPr>
          <p:sp>
            <p:nvSpPr>
              <p:cNvPr id="866" name="Google Shape;866;p22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2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2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9" name="Google Shape;869;p22"/>
            <p:cNvGrpSpPr/>
            <p:nvPr/>
          </p:nvGrpSpPr>
          <p:grpSpPr>
            <a:xfrm>
              <a:off x="720035" y="350304"/>
              <a:ext cx="518269" cy="328105"/>
              <a:chOff x="783960" y="4261704"/>
              <a:chExt cx="518269" cy="328105"/>
            </a:xfrm>
          </p:grpSpPr>
          <p:sp>
            <p:nvSpPr>
              <p:cNvPr id="870" name="Google Shape;870;p22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71" name="Google Shape;871;p22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872" name="Google Shape;872;p22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3" name="Google Shape;873;p22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4" name="Google Shape;874;p22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5" name="Google Shape;875;p22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76" name="Google Shape;876;p22"/>
            <p:cNvGrpSpPr/>
            <p:nvPr/>
          </p:nvGrpSpPr>
          <p:grpSpPr>
            <a:xfrm>
              <a:off x="8092971" y="4166124"/>
              <a:ext cx="354818" cy="402747"/>
              <a:chOff x="8117146" y="4166124"/>
              <a:chExt cx="354818" cy="402747"/>
            </a:xfrm>
          </p:grpSpPr>
          <p:sp>
            <p:nvSpPr>
              <p:cNvPr id="877" name="Google Shape;877;p22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2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2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80" name="Google Shape;880;p22"/>
            <p:cNvSpPr/>
            <p:nvPr/>
          </p:nvSpPr>
          <p:spPr>
            <a:xfrm>
              <a:off x="8718288" y="9751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2"/>
            <p:cNvSpPr/>
            <p:nvPr/>
          </p:nvSpPr>
          <p:spPr>
            <a:xfrm>
              <a:off x="8594830" y="6293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2"/>
            <p:cNvSpPr/>
            <p:nvPr/>
          </p:nvSpPr>
          <p:spPr>
            <a:xfrm>
              <a:off x="2976937" y="4824418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2"/>
            <p:cNvSpPr/>
            <p:nvPr/>
          </p:nvSpPr>
          <p:spPr>
            <a:xfrm>
              <a:off x="3120699" y="4958953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2"/>
            <p:cNvSpPr/>
            <p:nvPr/>
          </p:nvSpPr>
          <p:spPr>
            <a:xfrm>
              <a:off x="3094897" y="4644716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5" name="Google Shape;885;p22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886" name="Google Shape;886;p22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2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2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2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2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2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22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22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22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22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22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22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3"/>
          <p:cNvSpPr txBox="1"/>
          <p:nvPr>
            <p:ph type="title"/>
          </p:nvPr>
        </p:nvSpPr>
        <p:spPr>
          <a:xfrm>
            <a:off x="3599548" y="2672913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0" name="Google Shape;900;p23"/>
          <p:cNvSpPr txBox="1"/>
          <p:nvPr>
            <p:ph idx="1" type="subTitle"/>
          </p:nvPr>
        </p:nvSpPr>
        <p:spPr>
          <a:xfrm>
            <a:off x="3599552" y="3200632"/>
            <a:ext cx="19449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1" name="Google Shape;901;p23"/>
          <p:cNvSpPr txBox="1"/>
          <p:nvPr>
            <p:ph idx="2" type="title"/>
          </p:nvPr>
        </p:nvSpPr>
        <p:spPr>
          <a:xfrm>
            <a:off x="720000" y="267292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2" name="Google Shape;902;p23"/>
          <p:cNvSpPr txBox="1"/>
          <p:nvPr>
            <p:ph idx="3" type="subTitle"/>
          </p:nvPr>
        </p:nvSpPr>
        <p:spPr>
          <a:xfrm>
            <a:off x="720025" y="3200625"/>
            <a:ext cx="19449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3" name="Google Shape;903;p23"/>
          <p:cNvSpPr txBox="1"/>
          <p:nvPr>
            <p:ph idx="4" type="title"/>
          </p:nvPr>
        </p:nvSpPr>
        <p:spPr>
          <a:xfrm>
            <a:off x="6486000" y="267292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4" name="Google Shape;904;p23"/>
          <p:cNvSpPr txBox="1"/>
          <p:nvPr>
            <p:ph idx="5" type="subTitle"/>
          </p:nvPr>
        </p:nvSpPr>
        <p:spPr>
          <a:xfrm>
            <a:off x="6486007" y="3200625"/>
            <a:ext cx="19449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5" name="Google Shape;905;p23"/>
          <p:cNvSpPr txBox="1"/>
          <p:nvPr>
            <p:ph idx="6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06" name="Google Shape;906;p23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907" name="Google Shape;907;p23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4" name="Google Shape;914;p23"/>
          <p:cNvGrpSpPr/>
          <p:nvPr/>
        </p:nvGrpSpPr>
        <p:grpSpPr>
          <a:xfrm>
            <a:off x="774553" y="4436302"/>
            <a:ext cx="631910" cy="457789"/>
            <a:chOff x="855125" y="679497"/>
            <a:chExt cx="254310" cy="184228"/>
          </a:xfrm>
        </p:grpSpPr>
        <p:sp>
          <p:nvSpPr>
            <p:cNvPr id="915" name="Google Shape;915;p23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23"/>
          <p:cNvGrpSpPr/>
          <p:nvPr/>
        </p:nvGrpSpPr>
        <p:grpSpPr>
          <a:xfrm>
            <a:off x="5789084" y="4301884"/>
            <a:ext cx="648306" cy="649281"/>
            <a:chOff x="5022684" y="4300597"/>
            <a:chExt cx="648306" cy="649281"/>
          </a:xfrm>
        </p:grpSpPr>
        <p:sp>
          <p:nvSpPr>
            <p:cNvPr id="919" name="Google Shape;919;p23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3" name="Google Shape;923;p23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924" name="Google Shape;924;p23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9" name="Google Shape;929;p23"/>
          <p:cNvGrpSpPr/>
          <p:nvPr/>
        </p:nvGrpSpPr>
        <p:grpSpPr>
          <a:xfrm>
            <a:off x="169027" y="1732884"/>
            <a:ext cx="232368" cy="973684"/>
            <a:chOff x="6656577" y="3252597"/>
            <a:chExt cx="232368" cy="973684"/>
          </a:xfrm>
        </p:grpSpPr>
        <p:sp>
          <p:nvSpPr>
            <p:cNvPr id="930" name="Google Shape;930;p23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3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3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2" name="Google Shape;942;p23"/>
          <p:cNvGrpSpPr/>
          <p:nvPr/>
        </p:nvGrpSpPr>
        <p:grpSpPr>
          <a:xfrm>
            <a:off x="3043824" y="4730918"/>
            <a:ext cx="229483" cy="220256"/>
            <a:chOff x="250712" y="2821681"/>
            <a:chExt cx="229483" cy="220256"/>
          </a:xfrm>
        </p:grpSpPr>
        <p:sp>
          <p:nvSpPr>
            <p:cNvPr id="943" name="Google Shape;943;p23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23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946" name="Google Shape;946;p23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24"/>
          <p:cNvSpPr txBox="1"/>
          <p:nvPr>
            <p:ph type="title"/>
          </p:nvPr>
        </p:nvSpPr>
        <p:spPr>
          <a:xfrm>
            <a:off x="865488" y="1509084"/>
            <a:ext cx="1978200" cy="52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2" name="Google Shape;952;p24"/>
          <p:cNvSpPr txBox="1"/>
          <p:nvPr>
            <p:ph idx="1" type="subTitle"/>
          </p:nvPr>
        </p:nvSpPr>
        <p:spPr>
          <a:xfrm>
            <a:off x="865488" y="20433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3" name="Google Shape;953;p24"/>
          <p:cNvSpPr txBox="1"/>
          <p:nvPr>
            <p:ph idx="2" type="title"/>
          </p:nvPr>
        </p:nvSpPr>
        <p:spPr>
          <a:xfrm>
            <a:off x="6300295" y="1509084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4" name="Google Shape;954;p24"/>
          <p:cNvSpPr txBox="1"/>
          <p:nvPr>
            <p:ph idx="3" type="subTitle"/>
          </p:nvPr>
        </p:nvSpPr>
        <p:spPr>
          <a:xfrm>
            <a:off x="6300288" y="20433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5" name="Google Shape;955;p24"/>
          <p:cNvSpPr txBox="1"/>
          <p:nvPr>
            <p:ph idx="4" type="title"/>
          </p:nvPr>
        </p:nvSpPr>
        <p:spPr>
          <a:xfrm>
            <a:off x="865488" y="3090484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6" name="Google Shape;956;p24"/>
          <p:cNvSpPr txBox="1"/>
          <p:nvPr>
            <p:ph idx="5" type="subTitle"/>
          </p:nvPr>
        </p:nvSpPr>
        <p:spPr>
          <a:xfrm>
            <a:off x="865488" y="36247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7" name="Google Shape;957;p24"/>
          <p:cNvSpPr txBox="1"/>
          <p:nvPr>
            <p:ph idx="6" type="title"/>
          </p:nvPr>
        </p:nvSpPr>
        <p:spPr>
          <a:xfrm>
            <a:off x="6300295" y="3090484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8" name="Google Shape;958;p24"/>
          <p:cNvSpPr txBox="1"/>
          <p:nvPr>
            <p:ph idx="7" type="subTitle"/>
          </p:nvPr>
        </p:nvSpPr>
        <p:spPr>
          <a:xfrm>
            <a:off x="6300288" y="36247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9" name="Google Shape;959;p24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60" name="Google Shape;960;p24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961" name="Google Shape;961;p24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Google Shape;968;p24"/>
          <p:cNvGrpSpPr/>
          <p:nvPr/>
        </p:nvGrpSpPr>
        <p:grpSpPr>
          <a:xfrm>
            <a:off x="208785" y="164743"/>
            <a:ext cx="8789262" cy="4888443"/>
            <a:chOff x="208785" y="164743"/>
            <a:chExt cx="8789262" cy="4888443"/>
          </a:xfrm>
        </p:grpSpPr>
        <p:sp>
          <p:nvSpPr>
            <p:cNvPr id="969" name="Google Shape;969;p24"/>
            <p:cNvSpPr/>
            <p:nvPr/>
          </p:nvSpPr>
          <p:spPr>
            <a:xfrm>
              <a:off x="8913238" y="16474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0" name="Google Shape;970;p24"/>
            <p:cNvGrpSpPr/>
            <p:nvPr/>
          </p:nvGrpSpPr>
          <p:grpSpPr>
            <a:xfrm rot="5400000">
              <a:off x="3021502" y="4450159"/>
              <a:ext cx="232368" cy="973684"/>
              <a:chOff x="6656577" y="3252597"/>
              <a:chExt cx="232368" cy="973684"/>
            </a:xfrm>
          </p:grpSpPr>
          <p:sp>
            <p:nvSpPr>
              <p:cNvPr id="971" name="Google Shape;971;p2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2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2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2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2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2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2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3" name="Google Shape;983;p24"/>
            <p:cNvGrpSpPr/>
            <p:nvPr/>
          </p:nvGrpSpPr>
          <p:grpSpPr>
            <a:xfrm>
              <a:off x="964262" y="250499"/>
              <a:ext cx="609540" cy="583574"/>
              <a:chOff x="3105300" y="593625"/>
              <a:chExt cx="256800" cy="245850"/>
            </a:xfrm>
          </p:grpSpPr>
          <p:sp>
            <p:nvSpPr>
              <p:cNvPr id="984" name="Google Shape;984;p24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24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24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24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8" name="Google Shape;988;p24"/>
            <p:cNvGrpSpPr/>
            <p:nvPr/>
          </p:nvGrpSpPr>
          <p:grpSpPr>
            <a:xfrm>
              <a:off x="8243553" y="4397527"/>
              <a:ext cx="631910" cy="457789"/>
              <a:chOff x="855125" y="679497"/>
              <a:chExt cx="254310" cy="184228"/>
            </a:xfrm>
          </p:grpSpPr>
          <p:sp>
            <p:nvSpPr>
              <p:cNvPr id="989" name="Google Shape;989;p24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24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24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2" name="Google Shape;992;p24"/>
            <p:cNvGrpSpPr/>
            <p:nvPr/>
          </p:nvGrpSpPr>
          <p:grpSpPr>
            <a:xfrm>
              <a:off x="208785" y="1782754"/>
              <a:ext cx="518269" cy="328105"/>
              <a:chOff x="783960" y="4261704"/>
              <a:chExt cx="518269" cy="328105"/>
            </a:xfrm>
          </p:grpSpPr>
          <p:sp>
            <p:nvSpPr>
              <p:cNvPr id="993" name="Google Shape;993;p24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94" name="Google Shape;994;p24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995" name="Google Shape;995;p24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6" name="Google Shape;996;p24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7" name="Google Shape;997;p24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8" name="Google Shape;998;p24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99" name="Google Shape;999;p24"/>
            <p:cNvGrpSpPr/>
            <p:nvPr/>
          </p:nvGrpSpPr>
          <p:grpSpPr>
            <a:xfrm>
              <a:off x="6001721" y="4397524"/>
              <a:ext cx="354818" cy="402747"/>
              <a:chOff x="8117146" y="4166124"/>
              <a:chExt cx="354818" cy="402747"/>
            </a:xfrm>
          </p:grpSpPr>
          <p:sp>
            <p:nvSpPr>
              <p:cNvPr id="1000" name="Google Shape;1000;p24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4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24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3" name="Google Shape;1003;p24"/>
            <p:cNvSpPr/>
            <p:nvPr/>
          </p:nvSpPr>
          <p:spPr>
            <a:xfrm>
              <a:off x="8718288" y="9751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8594830" y="6293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281287" y="4606143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425049" y="4740678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399247" y="4426441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8" name="Google Shape;1008;p24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1009" name="Google Shape;1009;p2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2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2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2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2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2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2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2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25"/>
          <p:cNvSpPr txBox="1"/>
          <p:nvPr>
            <p:ph type="title"/>
          </p:nvPr>
        </p:nvSpPr>
        <p:spPr>
          <a:xfrm>
            <a:off x="2174175" y="1286588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3" name="Google Shape;1023;p25"/>
          <p:cNvSpPr txBox="1"/>
          <p:nvPr>
            <p:ph idx="1" type="subTitle"/>
          </p:nvPr>
        </p:nvSpPr>
        <p:spPr>
          <a:xfrm>
            <a:off x="2174175" y="1814288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4" name="Google Shape;1024;p25"/>
          <p:cNvSpPr txBox="1"/>
          <p:nvPr>
            <p:ph idx="2" type="title"/>
          </p:nvPr>
        </p:nvSpPr>
        <p:spPr>
          <a:xfrm>
            <a:off x="6145098" y="12866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5" name="Google Shape;1025;p25"/>
          <p:cNvSpPr txBox="1"/>
          <p:nvPr>
            <p:ph idx="3" type="subTitle"/>
          </p:nvPr>
        </p:nvSpPr>
        <p:spPr>
          <a:xfrm>
            <a:off x="6145150" y="18143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6" name="Google Shape;1026;p25"/>
          <p:cNvSpPr txBox="1"/>
          <p:nvPr>
            <p:ph idx="4" type="title"/>
          </p:nvPr>
        </p:nvSpPr>
        <p:spPr>
          <a:xfrm>
            <a:off x="2174175" y="36114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7" name="Google Shape;1027;p25"/>
          <p:cNvSpPr txBox="1"/>
          <p:nvPr>
            <p:ph idx="5" type="subTitle"/>
          </p:nvPr>
        </p:nvSpPr>
        <p:spPr>
          <a:xfrm>
            <a:off x="2174175" y="41391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8" name="Google Shape;1028;p25"/>
          <p:cNvSpPr txBox="1"/>
          <p:nvPr>
            <p:ph idx="6" type="title"/>
          </p:nvPr>
        </p:nvSpPr>
        <p:spPr>
          <a:xfrm>
            <a:off x="6145098" y="36114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9" name="Google Shape;1029;p25"/>
          <p:cNvSpPr txBox="1"/>
          <p:nvPr>
            <p:ph idx="7" type="subTitle"/>
          </p:nvPr>
        </p:nvSpPr>
        <p:spPr>
          <a:xfrm>
            <a:off x="6145097" y="41391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0" name="Google Shape;1030;p25"/>
          <p:cNvSpPr txBox="1"/>
          <p:nvPr>
            <p:ph idx="8" type="title"/>
          </p:nvPr>
        </p:nvSpPr>
        <p:spPr>
          <a:xfrm>
            <a:off x="2174177" y="24490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31" name="Google Shape;1031;p25"/>
          <p:cNvSpPr txBox="1"/>
          <p:nvPr>
            <p:ph idx="9" type="subTitle"/>
          </p:nvPr>
        </p:nvSpPr>
        <p:spPr>
          <a:xfrm>
            <a:off x="2174175" y="29767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2" name="Google Shape;1032;p25"/>
          <p:cNvSpPr txBox="1"/>
          <p:nvPr>
            <p:ph idx="13" type="title"/>
          </p:nvPr>
        </p:nvSpPr>
        <p:spPr>
          <a:xfrm>
            <a:off x="6145102" y="24490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33" name="Google Shape;1033;p25"/>
          <p:cNvSpPr txBox="1"/>
          <p:nvPr>
            <p:ph idx="14" type="subTitle"/>
          </p:nvPr>
        </p:nvSpPr>
        <p:spPr>
          <a:xfrm>
            <a:off x="6145100" y="29767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4" name="Google Shape;1034;p25"/>
          <p:cNvSpPr txBox="1"/>
          <p:nvPr>
            <p:ph idx="15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35" name="Google Shape;1035;p2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036" name="Google Shape;1036;p25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5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25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044" name="Google Shape;1044;p25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045" name="Google Shape;1045;p25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46" name="Google Shape;1046;p25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047" name="Google Shape;1047;p25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8" name="Google Shape;1048;p25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9" name="Google Shape;1049;p25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0" name="Google Shape;1050;p25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51" name="Google Shape;1051;p25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052" name="Google Shape;1052;p25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25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25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25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25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25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25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25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25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25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25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25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4" name="Google Shape;1064;p25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065" name="Google Shape;1065;p25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25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25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25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9" name="Google Shape;1069;p25"/>
            <p:cNvSpPr/>
            <p:nvPr/>
          </p:nvSpPr>
          <p:spPr>
            <a:xfrm>
              <a:off x="4772155" y="484564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0" name="Google Shape;1070;p25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071" name="Google Shape;1071;p25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5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5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5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5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6" name="Google Shape;1076;p25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077" name="Google Shape;1077;p25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5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5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5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2" name="Google Shape;1082;p26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1083" name="Google Shape;1083;p26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6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6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6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6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6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0" name="Google Shape;1090;p2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91" name="Google Shape;1091;p26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1092" name="Google Shape;1092;p26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6" name="Google Shape;1096;p26"/>
          <p:cNvSpPr/>
          <p:nvPr/>
        </p:nvSpPr>
        <p:spPr>
          <a:xfrm>
            <a:off x="8759913" y="4908943"/>
            <a:ext cx="84809" cy="85748"/>
          </a:xfrm>
          <a:custGeom>
            <a:rect b="b" l="l" r="r" t="t"/>
            <a:pathLst>
              <a:path extrusionOk="0" h="3104" w="307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26"/>
          <p:cNvSpPr/>
          <p:nvPr/>
        </p:nvSpPr>
        <p:spPr>
          <a:xfrm>
            <a:off x="8636455" y="4563185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8" name="Google Shape;1098;p26"/>
          <p:cNvGrpSpPr/>
          <p:nvPr/>
        </p:nvGrpSpPr>
        <p:grpSpPr>
          <a:xfrm>
            <a:off x="259146" y="784762"/>
            <a:ext cx="354818" cy="4210262"/>
            <a:chOff x="174946" y="-1168326"/>
            <a:chExt cx="354818" cy="4210262"/>
          </a:xfrm>
        </p:grpSpPr>
        <p:sp>
          <p:nvSpPr>
            <p:cNvPr id="1099" name="Google Shape;1099;p26"/>
            <p:cNvSpPr/>
            <p:nvPr/>
          </p:nvSpPr>
          <p:spPr>
            <a:xfrm>
              <a:off x="274480" y="-1168326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174946" y="-1070643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6"/>
            <p:cNvSpPr/>
            <p:nvPr/>
          </p:nvSpPr>
          <p:spPr>
            <a:xfrm>
              <a:off x="374318" y="-926494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6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4" name="Google Shape;1104;p26"/>
          <p:cNvGrpSpPr/>
          <p:nvPr/>
        </p:nvGrpSpPr>
        <p:grpSpPr>
          <a:xfrm>
            <a:off x="815562" y="153237"/>
            <a:ext cx="609540" cy="583574"/>
            <a:chOff x="3105300" y="593625"/>
            <a:chExt cx="256800" cy="245850"/>
          </a:xfrm>
        </p:grpSpPr>
        <p:sp>
          <p:nvSpPr>
            <p:cNvPr id="1105" name="Google Shape;1105;p26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9" name="Google Shape;1109;p26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1110" name="Google Shape;1110;p26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27"/>
          <p:cNvSpPr txBox="1"/>
          <p:nvPr>
            <p:ph hasCustomPrompt="1" type="title"/>
          </p:nvPr>
        </p:nvSpPr>
        <p:spPr>
          <a:xfrm>
            <a:off x="713100" y="2909109"/>
            <a:ext cx="2258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6" name="Google Shape;1116;p27"/>
          <p:cNvSpPr txBox="1"/>
          <p:nvPr>
            <p:ph idx="1" type="subTitle"/>
          </p:nvPr>
        </p:nvSpPr>
        <p:spPr>
          <a:xfrm>
            <a:off x="713100" y="3563592"/>
            <a:ext cx="22581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17" name="Google Shape;1117;p27"/>
          <p:cNvSpPr txBox="1"/>
          <p:nvPr>
            <p:ph hasCustomPrompt="1" idx="2" type="title"/>
          </p:nvPr>
        </p:nvSpPr>
        <p:spPr>
          <a:xfrm>
            <a:off x="3442950" y="2909101"/>
            <a:ext cx="2258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8" name="Google Shape;1118;p27"/>
          <p:cNvSpPr txBox="1"/>
          <p:nvPr>
            <p:ph idx="3" type="subTitle"/>
          </p:nvPr>
        </p:nvSpPr>
        <p:spPr>
          <a:xfrm>
            <a:off x="3442950" y="3563573"/>
            <a:ext cx="22581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19" name="Google Shape;1119;p27"/>
          <p:cNvSpPr txBox="1"/>
          <p:nvPr>
            <p:ph hasCustomPrompt="1" idx="4" type="title"/>
          </p:nvPr>
        </p:nvSpPr>
        <p:spPr>
          <a:xfrm>
            <a:off x="6172800" y="2909106"/>
            <a:ext cx="2258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0" name="Google Shape;1120;p27"/>
          <p:cNvSpPr txBox="1"/>
          <p:nvPr>
            <p:ph idx="5" type="subTitle"/>
          </p:nvPr>
        </p:nvSpPr>
        <p:spPr>
          <a:xfrm>
            <a:off x="6172800" y="3563570"/>
            <a:ext cx="22581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21" name="Google Shape;1121;p27"/>
          <p:cNvSpPr txBox="1"/>
          <p:nvPr>
            <p:ph idx="6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22" name="Google Shape;1122;p27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123" name="Google Shape;1123;p27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7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7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7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7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7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7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0" name="Google Shape;1130;p27"/>
          <p:cNvGrpSpPr/>
          <p:nvPr/>
        </p:nvGrpSpPr>
        <p:grpSpPr>
          <a:xfrm>
            <a:off x="151608" y="193697"/>
            <a:ext cx="8800604" cy="4799168"/>
            <a:chOff x="151608" y="193697"/>
            <a:chExt cx="8800604" cy="4799168"/>
          </a:xfrm>
        </p:grpSpPr>
        <p:grpSp>
          <p:nvGrpSpPr>
            <p:cNvPr id="1131" name="Google Shape;1131;p27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132" name="Google Shape;1132;p2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2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2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6" name="Google Shape;1136;p27"/>
            <p:cNvGrpSpPr/>
            <p:nvPr/>
          </p:nvGrpSpPr>
          <p:grpSpPr>
            <a:xfrm>
              <a:off x="8320303" y="4439327"/>
              <a:ext cx="631910" cy="457789"/>
              <a:chOff x="855125" y="679497"/>
              <a:chExt cx="254310" cy="184228"/>
            </a:xfrm>
          </p:grpSpPr>
          <p:sp>
            <p:nvSpPr>
              <p:cNvPr id="1137" name="Google Shape;1137;p2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2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2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0" name="Google Shape;1140;p27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141" name="Google Shape;1141;p27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27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7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7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45" name="Google Shape;1145;p27"/>
            <p:cNvSpPr/>
            <p:nvPr/>
          </p:nvSpPr>
          <p:spPr>
            <a:xfrm>
              <a:off x="7913330" y="19369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6" name="Google Shape;1146;p27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147" name="Google Shape;1147;p2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2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2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2" name="Google Shape;1152;p27"/>
            <p:cNvGrpSpPr/>
            <p:nvPr/>
          </p:nvGrpSpPr>
          <p:grpSpPr>
            <a:xfrm>
              <a:off x="8719827" y="646259"/>
              <a:ext cx="232368" cy="973684"/>
              <a:chOff x="6656577" y="3252597"/>
              <a:chExt cx="232368" cy="973684"/>
            </a:xfrm>
          </p:grpSpPr>
          <p:sp>
            <p:nvSpPr>
              <p:cNvPr id="1153" name="Google Shape;1153;p27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7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7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7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27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27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27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27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27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27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27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27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5" name="Google Shape;1165;p27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166" name="Google Shape;1166;p2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2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28"/>
          <p:cNvSpPr txBox="1"/>
          <p:nvPr>
            <p:ph type="title"/>
          </p:nvPr>
        </p:nvSpPr>
        <p:spPr>
          <a:xfrm flipH="1">
            <a:off x="725995" y="720375"/>
            <a:ext cx="4738800" cy="8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5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0" name="Google Shape;1170;p28"/>
          <p:cNvSpPr txBox="1"/>
          <p:nvPr>
            <p:ph idx="1" type="subTitle"/>
          </p:nvPr>
        </p:nvSpPr>
        <p:spPr>
          <a:xfrm flipH="1">
            <a:off x="725995" y="1683175"/>
            <a:ext cx="34347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1" name="Google Shape;1171;p28"/>
          <p:cNvSpPr txBox="1"/>
          <p:nvPr/>
        </p:nvSpPr>
        <p:spPr>
          <a:xfrm flipH="1">
            <a:off x="713175" y="4205150"/>
            <a:ext cx="42843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and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172" name="Google Shape;1172;p28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173" name="Google Shape;1173;p28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8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8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8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8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8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0" name="Google Shape;1180;p28"/>
          <p:cNvGrpSpPr/>
          <p:nvPr/>
        </p:nvGrpSpPr>
        <p:grpSpPr>
          <a:xfrm>
            <a:off x="209583" y="304468"/>
            <a:ext cx="232368" cy="974453"/>
            <a:chOff x="2546733" y="2525280"/>
            <a:chExt cx="232368" cy="974453"/>
          </a:xfrm>
        </p:grpSpPr>
        <p:sp>
          <p:nvSpPr>
            <p:cNvPr id="1181" name="Google Shape;1181;p28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8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8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8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8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8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8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8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8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8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3" name="Google Shape;1193;p28"/>
          <p:cNvGrpSpPr/>
          <p:nvPr/>
        </p:nvGrpSpPr>
        <p:grpSpPr>
          <a:xfrm>
            <a:off x="172962" y="143437"/>
            <a:ext cx="3907852" cy="4535562"/>
            <a:chOff x="88762" y="-1809651"/>
            <a:chExt cx="3907852" cy="4535562"/>
          </a:xfrm>
        </p:grpSpPr>
        <p:sp>
          <p:nvSpPr>
            <p:cNvPr id="1194" name="Google Shape;1194;p28"/>
            <p:cNvSpPr/>
            <p:nvPr/>
          </p:nvSpPr>
          <p:spPr>
            <a:xfrm>
              <a:off x="3741330" y="-1809651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3641796" y="-1711968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3841168" y="-1567819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88762" y="2505656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232524" y="2640191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9" name="Google Shape;1199;p28"/>
          <p:cNvGrpSpPr/>
          <p:nvPr/>
        </p:nvGrpSpPr>
        <p:grpSpPr>
          <a:xfrm>
            <a:off x="7758460" y="355654"/>
            <a:ext cx="518269" cy="328105"/>
            <a:chOff x="783960" y="4261704"/>
            <a:chExt cx="518269" cy="328105"/>
          </a:xfrm>
        </p:grpSpPr>
        <p:sp>
          <p:nvSpPr>
            <p:cNvPr id="1200" name="Google Shape;1200;p28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1" name="Google Shape;1201;p28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02" name="Google Shape;1202;p28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28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28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28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7" name="Google Shape;1207;p29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08" name="Google Shape;1208;p29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29"/>
          <p:cNvGrpSpPr/>
          <p:nvPr/>
        </p:nvGrpSpPr>
        <p:grpSpPr>
          <a:xfrm>
            <a:off x="1844035" y="4194479"/>
            <a:ext cx="518269" cy="328105"/>
            <a:chOff x="783960" y="4261704"/>
            <a:chExt cx="518269" cy="328105"/>
          </a:xfrm>
        </p:grpSpPr>
        <p:sp>
          <p:nvSpPr>
            <p:cNvPr id="1221" name="Google Shape;1221;p29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2" name="Google Shape;1222;p2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23" name="Google Shape;1223;p2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2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2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2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27" name="Google Shape;1227;p29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1228" name="Google Shape;1228;p29"/>
            <p:cNvSpPr/>
            <p:nvPr/>
          </p:nvSpPr>
          <p:spPr>
            <a:xfrm>
              <a:off x="6974568" y="939549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6875033" y="1037232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7074406" y="1181381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6656876" y="50307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6533418" y="46849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047674" y="3856443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191437" y="3990978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165635" y="3676741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6" name="Google Shape;1236;p29"/>
          <p:cNvGrpSpPr/>
          <p:nvPr/>
        </p:nvGrpSpPr>
        <p:grpSpPr>
          <a:xfrm>
            <a:off x="7159428" y="3943727"/>
            <a:ext cx="1271472" cy="625139"/>
            <a:chOff x="855125" y="612150"/>
            <a:chExt cx="511700" cy="251575"/>
          </a:xfrm>
        </p:grpSpPr>
        <p:sp>
          <p:nvSpPr>
            <p:cNvPr id="1237" name="Google Shape;1237;p29"/>
            <p:cNvSpPr/>
            <p:nvPr/>
          </p:nvSpPr>
          <p:spPr>
            <a:xfrm>
              <a:off x="1309725" y="612150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0" name="Google Shape;1240;p29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241" name="Google Shape;1241;p29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5" name="Google Shape;1245;p29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246" name="Google Shape;1246;p29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4" name="Google Shape;1254;p3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255" name="Google Shape;1255;p30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2" name="Google Shape;1262;p30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263" name="Google Shape;1263;p30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264" name="Google Shape;1264;p3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65" name="Google Shape;1265;p3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266" name="Google Shape;1266;p3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7" name="Google Shape;1267;p3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8" name="Google Shape;1268;p3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9" name="Google Shape;1269;p3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70" name="Google Shape;1270;p30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271" name="Google Shape;1271;p30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30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30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30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30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30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30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30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30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30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30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30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3" name="Google Shape;1283;p30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284" name="Google Shape;1284;p30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30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30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30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88" name="Google Shape;1288;p30"/>
            <p:cNvSpPr/>
            <p:nvPr/>
          </p:nvSpPr>
          <p:spPr>
            <a:xfrm>
              <a:off x="4772155" y="484564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9" name="Google Shape;1289;p30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290" name="Google Shape;1290;p30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30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30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30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30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5" name="Google Shape;1295;p30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296" name="Google Shape;1296;p30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4"/>
          <p:cNvGrpSpPr/>
          <p:nvPr/>
        </p:nvGrpSpPr>
        <p:grpSpPr>
          <a:xfrm>
            <a:off x="5837398" y="-133772"/>
            <a:ext cx="6059954" cy="5562867"/>
            <a:chOff x="1241175" y="-1300650"/>
            <a:chExt cx="8043475" cy="8043475"/>
          </a:xfrm>
        </p:grpSpPr>
        <p:sp>
          <p:nvSpPr>
            <p:cNvPr id="94" name="Google Shape;94;p4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1" name="Google Shape;10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550" y="247050"/>
            <a:ext cx="1098051" cy="29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1" name="Google Shape;1301;p31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02" name="Google Shape;1302;p31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1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1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1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1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1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1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9" name="Google Shape;1309;p31"/>
          <p:cNvGrpSpPr/>
          <p:nvPr/>
        </p:nvGrpSpPr>
        <p:grpSpPr>
          <a:xfrm>
            <a:off x="151608" y="193697"/>
            <a:ext cx="8393629" cy="4799168"/>
            <a:chOff x="151608" y="193697"/>
            <a:chExt cx="8393629" cy="4799168"/>
          </a:xfrm>
        </p:grpSpPr>
        <p:grpSp>
          <p:nvGrpSpPr>
            <p:cNvPr id="1310" name="Google Shape;1310;p31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311" name="Google Shape;1311;p3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3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3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3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5" name="Google Shape;1315;p31"/>
            <p:cNvGrpSpPr/>
            <p:nvPr/>
          </p:nvGrpSpPr>
          <p:grpSpPr>
            <a:xfrm>
              <a:off x="7913328" y="1157702"/>
              <a:ext cx="631910" cy="457789"/>
              <a:chOff x="691339" y="-641130"/>
              <a:chExt cx="254310" cy="184228"/>
            </a:xfrm>
          </p:grpSpPr>
          <p:sp>
            <p:nvSpPr>
              <p:cNvPr id="1316" name="Google Shape;1316;p31"/>
              <p:cNvSpPr/>
              <p:nvPr/>
            </p:nvSpPr>
            <p:spPr>
              <a:xfrm>
                <a:off x="888549" y="-641130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31"/>
              <p:cNvSpPr/>
              <p:nvPr/>
            </p:nvSpPr>
            <p:spPr>
              <a:xfrm>
                <a:off x="691339" y="-590527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31"/>
              <p:cNvSpPr/>
              <p:nvPr/>
            </p:nvSpPr>
            <p:spPr>
              <a:xfrm>
                <a:off x="753639" y="-528252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9" name="Google Shape;1319;p31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320" name="Google Shape;1320;p31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31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31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31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24" name="Google Shape;1324;p31"/>
            <p:cNvSpPr/>
            <p:nvPr/>
          </p:nvSpPr>
          <p:spPr>
            <a:xfrm>
              <a:off x="7913330" y="19369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5" name="Google Shape;1325;p31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326" name="Google Shape;1326;p31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31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31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1" name="Google Shape;1331;p31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332" name="Google Shape;1332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34" name="Google Shape;1334;p31"/>
          <p:cNvGrpSpPr/>
          <p:nvPr/>
        </p:nvGrpSpPr>
        <p:grpSpPr>
          <a:xfrm>
            <a:off x="8758502" y="3301184"/>
            <a:ext cx="232368" cy="973684"/>
            <a:chOff x="6656577" y="3252597"/>
            <a:chExt cx="232368" cy="973684"/>
          </a:xfrm>
        </p:grpSpPr>
        <p:sp>
          <p:nvSpPr>
            <p:cNvPr id="1335" name="Google Shape;1335;p31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1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1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1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1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1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1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0_1"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8" name="Google Shape;1348;p32"/>
          <p:cNvGrpSpPr/>
          <p:nvPr/>
        </p:nvGrpSpPr>
        <p:grpSpPr>
          <a:xfrm rot="-2558527">
            <a:off x="5776676" y="656620"/>
            <a:ext cx="9144542" cy="2877764"/>
            <a:chOff x="3025400" y="1754925"/>
            <a:chExt cx="7141649" cy="2247459"/>
          </a:xfrm>
        </p:grpSpPr>
        <p:sp>
          <p:nvSpPr>
            <p:cNvPr id="1349" name="Google Shape;1349;p32"/>
            <p:cNvSpPr/>
            <p:nvPr/>
          </p:nvSpPr>
          <p:spPr>
            <a:xfrm>
              <a:off x="3025400" y="1754925"/>
              <a:ext cx="6824914" cy="1711947"/>
            </a:xfrm>
            <a:custGeom>
              <a:rect b="b" l="l" r="r" t="t"/>
              <a:pathLst>
                <a:path extrusionOk="0" h="17739" w="70719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32"/>
            <p:cNvSpPr/>
            <p:nvPr/>
          </p:nvSpPr>
          <p:spPr>
            <a:xfrm>
              <a:off x="3034086" y="1819681"/>
              <a:ext cx="6829064" cy="1626537"/>
            </a:xfrm>
            <a:custGeom>
              <a:rect b="b" l="l" r="r" t="t"/>
              <a:pathLst>
                <a:path extrusionOk="0" h="16854" w="70762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32"/>
            <p:cNvSpPr/>
            <p:nvPr/>
          </p:nvSpPr>
          <p:spPr>
            <a:xfrm>
              <a:off x="3040938" y="1884244"/>
              <a:ext cx="6834275" cy="1543058"/>
            </a:xfrm>
            <a:custGeom>
              <a:rect b="b" l="l" r="r" t="t"/>
              <a:pathLst>
                <a:path extrusionOk="0" h="15989" w="70816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32"/>
            <p:cNvSpPr/>
            <p:nvPr/>
          </p:nvSpPr>
          <p:spPr>
            <a:xfrm>
              <a:off x="3048658" y="1948903"/>
              <a:ext cx="6838618" cy="1461992"/>
            </a:xfrm>
            <a:custGeom>
              <a:rect b="b" l="l" r="r" t="t"/>
              <a:pathLst>
                <a:path extrusionOk="0" h="15149" w="70861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32"/>
            <p:cNvSpPr/>
            <p:nvPr/>
          </p:nvSpPr>
          <p:spPr>
            <a:xfrm>
              <a:off x="3055607" y="2013080"/>
              <a:ext cx="6843733" cy="1381505"/>
            </a:xfrm>
            <a:custGeom>
              <a:rect b="b" l="l" r="r" t="t"/>
              <a:pathLst>
                <a:path extrusionOk="0" h="14315" w="70914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32"/>
            <p:cNvSpPr/>
            <p:nvPr/>
          </p:nvSpPr>
          <p:spPr>
            <a:xfrm>
              <a:off x="3063327" y="2077739"/>
              <a:ext cx="6848076" cy="1301307"/>
            </a:xfrm>
            <a:custGeom>
              <a:rect b="b" l="l" r="r" t="t"/>
              <a:pathLst>
                <a:path extrusionOk="0" h="13484" w="70959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32"/>
            <p:cNvSpPr/>
            <p:nvPr/>
          </p:nvSpPr>
          <p:spPr>
            <a:xfrm>
              <a:off x="3071048" y="2141433"/>
              <a:ext cx="6852419" cy="1225549"/>
            </a:xfrm>
            <a:custGeom>
              <a:rect b="b" l="l" r="r" t="t"/>
              <a:pathLst>
                <a:path extrusionOk="0" h="12699" w="71004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32"/>
            <p:cNvSpPr/>
            <p:nvPr/>
          </p:nvSpPr>
          <p:spPr>
            <a:xfrm>
              <a:off x="3078865" y="2204645"/>
              <a:ext cx="6856665" cy="1150273"/>
            </a:xfrm>
            <a:custGeom>
              <a:rect b="b" l="l" r="r" t="t"/>
              <a:pathLst>
                <a:path extrusionOk="0" h="11919" w="71048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32"/>
            <p:cNvSpPr/>
            <p:nvPr/>
          </p:nvSpPr>
          <p:spPr>
            <a:xfrm>
              <a:off x="3086585" y="2267567"/>
              <a:ext cx="6861008" cy="1077892"/>
            </a:xfrm>
            <a:custGeom>
              <a:rect b="b" l="l" r="r" t="t"/>
              <a:pathLst>
                <a:path extrusionOk="0" h="11169" w="71093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32"/>
            <p:cNvSpPr/>
            <p:nvPr/>
          </p:nvSpPr>
          <p:spPr>
            <a:xfrm>
              <a:off x="3094306" y="2330297"/>
              <a:ext cx="6866123" cy="1008310"/>
            </a:xfrm>
            <a:custGeom>
              <a:rect b="b" l="l" r="r" t="t"/>
              <a:pathLst>
                <a:path extrusionOk="0" h="10448" w="71146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32"/>
            <p:cNvSpPr/>
            <p:nvPr/>
          </p:nvSpPr>
          <p:spPr>
            <a:xfrm>
              <a:off x="3102026" y="2391964"/>
              <a:ext cx="6870465" cy="949248"/>
            </a:xfrm>
            <a:custGeom>
              <a:rect b="b" l="l" r="r" t="t"/>
              <a:pathLst>
                <a:path extrusionOk="0" h="9836" w="71191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32"/>
            <p:cNvSpPr/>
            <p:nvPr/>
          </p:nvSpPr>
          <p:spPr>
            <a:xfrm>
              <a:off x="3109843" y="2452570"/>
              <a:ext cx="6874712" cy="912768"/>
            </a:xfrm>
            <a:custGeom>
              <a:rect b="b" l="l" r="r" t="t"/>
              <a:pathLst>
                <a:path extrusionOk="0" h="9458" w="71235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32"/>
            <p:cNvSpPr/>
            <p:nvPr/>
          </p:nvSpPr>
          <p:spPr>
            <a:xfrm>
              <a:off x="3117564" y="2511922"/>
              <a:ext cx="6879055" cy="877446"/>
            </a:xfrm>
            <a:custGeom>
              <a:rect b="b" l="l" r="r" t="t"/>
              <a:pathLst>
                <a:path extrusionOk="0" h="9092" w="7128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32"/>
            <p:cNvSpPr/>
            <p:nvPr/>
          </p:nvSpPr>
          <p:spPr>
            <a:xfrm>
              <a:off x="3125284" y="2569247"/>
              <a:ext cx="6883397" cy="844248"/>
            </a:xfrm>
            <a:custGeom>
              <a:rect b="b" l="l" r="r" t="t"/>
              <a:pathLst>
                <a:path extrusionOk="0" h="8748" w="71325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32"/>
            <p:cNvSpPr/>
            <p:nvPr/>
          </p:nvSpPr>
          <p:spPr>
            <a:xfrm>
              <a:off x="3133101" y="2625124"/>
              <a:ext cx="6887644" cy="811628"/>
            </a:xfrm>
            <a:custGeom>
              <a:rect b="b" l="l" r="r" t="t"/>
              <a:pathLst>
                <a:path extrusionOk="0" h="8410" w="71369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32"/>
            <p:cNvSpPr/>
            <p:nvPr/>
          </p:nvSpPr>
          <p:spPr>
            <a:xfrm>
              <a:off x="3140822" y="2677527"/>
              <a:ext cx="6891987" cy="783351"/>
            </a:xfrm>
            <a:custGeom>
              <a:rect b="b" l="l" r="r" t="t"/>
              <a:pathLst>
                <a:path extrusionOk="0" h="8117" w="71414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2"/>
            <p:cNvSpPr/>
            <p:nvPr/>
          </p:nvSpPr>
          <p:spPr>
            <a:xfrm>
              <a:off x="3147674" y="2725587"/>
              <a:ext cx="6897198" cy="758549"/>
            </a:xfrm>
            <a:custGeom>
              <a:rect b="b" l="l" r="r" t="t"/>
              <a:pathLst>
                <a:path extrusionOk="0" h="7860" w="71468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2"/>
            <p:cNvSpPr/>
            <p:nvPr/>
          </p:nvSpPr>
          <p:spPr>
            <a:xfrm>
              <a:off x="3154622" y="2722885"/>
              <a:ext cx="6903085" cy="793967"/>
            </a:xfrm>
            <a:custGeom>
              <a:rect b="b" l="l" r="r" t="t"/>
              <a:pathLst>
                <a:path extrusionOk="0" h="8227" w="71529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32"/>
            <p:cNvSpPr/>
            <p:nvPr/>
          </p:nvSpPr>
          <p:spPr>
            <a:xfrm>
              <a:off x="3161474" y="2703970"/>
              <a:ext cx="6908296" cy="860171"/>
            </a:xfrm>
            <a:custGeom>
              <a:rect b="b" l="l" r="r" t="t"/>
              <a:pathLst>
                <a:path extrusionOk="0" h="8913" w="71583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32"/>
            <p:cNvSpPr/>
            <p:nvPr/>
          </p:nvSpPr>
          <p:spPr>
            <a:xfrm>
              <a:off x="3169195" y="2682738"/>
              <a:ext cx="6912639" cy="931394"/>
            </a:xfrm>
            <a:custGeom>
              <a:rect b="b" l="l" r="r" t="t"/>
              <a:pathLst>
                <a:path extrusionOk="0" h="9651" w="71628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2"/>
            <p:cNvSpPr/>
            <p:nvPr/>
          </p:nvSpPr>
          <p:spPr>
            <a:xfrm>
              <a:off x="3176143" y="2660928"/>
              <a:ext cx="6917754" cy="1005705"/>
            </a:xfrm>
            <a:custGeom>
              <a:rect b="b" l="l" r="r" t="t"/>
              <a:pathLst>
                <a:path extrusionOk="0" h="10421" w="71681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2"/>
            <p:cNvSpPr/>
            <p:nvPr/>
          </p:nvSpPr>
          <p:spPr>
            <a:xfrm>
              <a:off x="3182995" y="2637573"/>
              <a:ext cx="6922966" cy="1083297"/>
            </a:xfrm>
            <a:custGeom>
              <a:rect b="b" l="l" r="r" t="t"/>
              <a:pathLst>
                <a:path extrusionOk="0" h="11225" w="71735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32"/>
            <p:cNvSpPr/>
            <p:nvPr/>
          </p:nvSpPr>
          <p:spPr>
            <a:xfrm>
              <a:off x="3189847" y="2613350"/>
              <a:ext cx="6928177" cy="1161757"/>
            </a:xfrm>
            <a:custGeom>
              <a:rect b="b" l="l" r="r" t="t"/>
              <a:pathLst>
                <a:path extrusionOk="0" h="12038" w="71789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32"/>
            <p:cNvSpPr/>
            <p:nvPr/>
          </p:nvSpPr>
          <p:spPr>
            <a:xfrm>
              <a:off x="3197664" y="2588934"/>
              <a:ext cx="6932423" cy="1242148"/>
            </a:xfrm>
            <a:custGeom>
              <a:rect b="b" l="l" r="r" t="t"/>
              <a:pathLst>
                <a:path extrusionOk="0" h="12871" w="71833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32"/>
            <p:cNvSpPr/>
            <p:nvPr/>
          </p:nvSpPr>
          <p:spPr>
            <a:xfrm>
              <a:off x="3204516" y="2563263"/>
              <a:ext cx="6937635" cy="1324662"/>
            </a:xfrm>
            <a:custGeom>
              <a:rect b="b" l="l" r="r" t="t"/>
              <a:pathLst>
                <a:path extrusionOk="0" h="13726" w="71887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32"/>
            <p:cNvSpPr/>
            <p:nvPr/>
          </p:nvSpPr>
          <p:spPr>
            <a:xfrm>
              <a:off x="3211368" y="2537592"/>
              <a:ext cx="6943715" cy="1407079"/>
            </a:xfrm>
            <a:custGeom>
              <a:rect b="b" l="l" r="r" t="t"/>
              <a:pathLst>
                <a:path extrusionOk="0" h="14580" w="7195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32"/>
            <p:cNvSpPr/>
            <p:nvPr/>
          </p:nvSpPr>
          <p:spPr>
            <a:xfrm>
              <a:off x="3218316" y="2510571"/>
              <a:ext cx="6948733" cy="1491813"/>
            </a:xfrm>
            <a:custGeom>
              <a:rect b="b" l="l" r="r" t="t"/>
              <a:pathLst>
                <a:path extrusionOk="0" h="15458" w="72002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6" name="Google Shape;1376;p32"/>
          <p:cNvGrpSpPr/>
          <p:nvPr/>
        </p:nvGrpSpPr>
        <p:grpSpPr>
          <a:xfrm rot="3372341">
            <a:off x="-4106799" y="656629"/>
            <a:ext cx="9144484" cy="2877746"/>
            <a:chOff x="3025400" y="1754925"/>
            <a:chExt cx="7141649" cy="2247459"/>
          </a:xfrm>
        </p:grpSpPr>
        <p:sp>
          <p:nvSpPr>
            <p:cNvPr id="1377" name="Google Shape;1377;p32"/>
            <p:cNvSpPr/>
            <p:nvPr/>
          </p:nvSpPr>
          <p:spPr>
            <a:xfrm>
              <a:off x="3025400" y="1754925"/>
              <a:ext cx="6824914" cy="1711947"/>
            </a:xfrm>
            <a:custGeom>
              <a:rect b="b" l="l" r="r" t="t"/>
              <a:pathLst>
                <a:path extrusionOk="0" h="17739" w="70719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32"/>
            <p:cNvSpPr/>
            <p:nvPr/>
          </p:nvSpPr>
          <p:spPr>
            <a:xfrm>
              <a:off x="3034086" y="1819681"/>
              <a:ext cx="6829064" cy="1626537"/>
            </a:xfrm>
            <a:custGeom>
              <a:rect b="b" l="l" r="r" t="t"/>
              <a:pathLst>
                <a:path extrusionOk="0" h="16854" w="70762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32"/>
            <p:cNvSpPr/>
            <p:nvPr/>
          </p:nvSpPr>
          <p:spPr>
            <a:xfrm>
              <a:off x="3040938" y="1884244"/>
              <a:ext cx="6834275" cy="1543058"/>
            </a:xfrm>
            <a:custGeom>
              <a:rect b="b" l="l" r="r" t="t"/>
              <a:pathLst>
                <a:path extrusionOk="0" h="15989" w="70816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3048658" y="1948903"/>
              <a:ext cx="6838618" cy="1461992"/>
            </a:xfrm>
            <a:custGeom>
              <a:rect b="b" l="l" r="r" t="t"/>
              <a:pathLst>
                <a:path extrusionOk="0" h="15149" w="70861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2"/>
            <p:cNvSpPr/>
            <p:nvPr/>
          </p:nvSpPr>
          <p:spPr>
            <a:xfrm>
              <a:off x="3055607" y="2013080"/>
              <a:ext cx="6843733" cy="1381505"/>
            </a:xfrm>
            <a:custGeom>
              <a:rect b="b" l="l" r="r" t="t"/>
              <a:pathLst>
                <a:path extrusionOk="0" h="14315" w="70914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2"/>
            <p:cNvSpPr/>
            <p:nvPr/>
          </p:nvSpPr>
          <p:spPr>
            <a:xfrm>
              <a:off x="3063327" y="2077739"/>
              <a:ext cx="6848076" cy="1301307"/>
            </a:xfrm>
            <a:custGeom>
              <a:rect b="b" l="l" r="r" t="t"/>
              <a:pathLst>
                <a:path extrusionOk="0" h="13484" w="70959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2"/>
            <p:cNvSpPr/>
            <p:nvPr/>
          </p:nvSpPr>
          <p:spPr>
            <a:xfrm>
              <a:off x="3071048" y="2141433"/>
              <a:ext cx="6852419" cy="1225549"/>
            </a:xfrm>
            <a:custGeom>
              <a:rect b="b" l="l" r="r" t="t"/>
              <a:pathLst>
                <a:path extrusionOk="0" h="12699" w="71004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2"/>
            <p:cNvSpPr/>
            <p:nvPr/>
          </p:nvSpPr>
          <p:spPr>
            <a:xfrm>
              <a:off x="3078865" y="2204645"/>
              <a:ext cx="6856665" cy="1150273"/>
            </a:xfrm>
            <a:custGeom>
              <a:rect b="b" l="l" r="r" t="t"/>
              <a:pathLst>
                <a:path extrusionOk="0" h="11919" w="71048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3086585" y="2267567"/>
              <a:ext cx="6861008" cy="1077892"/>
            </a:xfrm>
            <a:custGeom>
              <a:rect b="b" l="l" r="r" t="t"/>
              <a:pathLst>
                <a:path extrusionOk="0" h="11169" w="71093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3094306" y="2330297"/>
              <a:ext cx="6866123" cy="1008310"/>
            </a:xfrm>
            <a:custGeom>
              <a:rect b="b" l="l" r="r" t="t"/>
              <a:pathLst>
                <a:path extrusionOk="0" h="10448" w="71146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2"/>
            <p:cNvSpPr/>
            <p:nvPr/>
          </p:nvSpPr>
          <p:spPr>
            <a:xfrm>
              <a:off x="3102026" y="2391964"/>
              <a:ext cx="6870465" cy="949248"/>
            </a:xfrm>
            <a:custGeom>
              <a:rect b="b" l="l" r="r" t="t"/>
              <a:pathLst>
                <a:path extrusionOk="0" h="9836" w="71191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2"/>
            <p:cNvSpPr/>
            <p:nvPr/>
          </p:nvSpPr>
          <p:spPr>
            <a:xfrm>
              <a:off x="3109843" y="2452570"/>
              <a:ext cx="6874712" cy="912768"/>
            </a:xfrm>
            <a:custGeom>
              <a:rect b="b" l="l" r="r" t="t"/>
              <a:pathLst>
                <a:path extrusionOk="0" h="9458" w="71235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2"/>
            <p:cNvSpPr/>
            <p:nvPr/>
          </p:nvSpPr>
          <p:spPr>
            <a:xfrm>
              <a:off x="3117564" y="2511922"/>
              <a:ext cx="6879055" cy="877446"/>
            </a:xfrm>
            <a:custGeom>
              <a:rect b="b" l="l" r="r" t="t"/>
              <a:pathLst>
                <a:path extrusionOk="0" h="9092" w="7128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3125284" y="2569247"/>
              <a:ext cx="6883397" cy="844248"/>
            </a:xfrm>
            <a:custGeom>
              <a:rect b="b" l="l" r="r" t="t"/>
              <a:pathLst>
                <a:path extrusionOk="0" h="8748" w="71325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3133101" y="2625124"/>
              <a:ext cx="6887644" cy="811628"/>
            </a:xfrm>
            <a:custGeom>
              <a:rect b="b" l="l" r="r" t="t"/>
              <a:pathLst>
                <a:path extrusionOk="0" h="8410" w="71369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3140822" y="2677527"/>
              <a:ext cx="6891987" cy="783351"/>
            </a:xfrm>
            <a:custGeom>
              <a:rect b="b" l="l" r="r" t="t"/>
              <a:pathLst>
                <a:path extrusionOk="0" h="8117" w="71414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32"/>
            <p:cNvSpPr/>
            <p:nvPr/>
          </p:nvSpPr>
          <p:spPr>
            <a:xfrm>
              <a:off x="3147674" y="2725587"/>
              <a:ext cx="6897198" cy="758549"/>
            </a:xfrm>
            <a:custGeom>
              <a:rect b="b" l="l" r="r" t="t"/>
              <a:pathLst>
                <a:path extrusionOk="0" h="7860" w="71468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32"/>
            <p:cNvSpPr/>
            <p:nvPr/>
          </p:nvSpPr>
          <p:spPr>
            <a:xfrm>
              <a:off x="3154622" y="2722885"/>
              <a:ext cx="6903085" cy="793967"/>
            </a:xfrm>
            <a:custGeom>
              <a:rect b="b" l="l" r="r" t="t"/>
              <a:pathLst>
                <a:path extrusionOk="0" h="8227" w="71529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32"/>
            <p:cNvSpPr/>
            <p:nvPr/>
          </p:nvSpPr>
          <p:spPr>
            <a:xfrm>
              <a:off x="3161474" y="2703970"/>
              <a:ext cx="6908296" cy="860171"/>
            </a:xfrm>
            <a:custGeom>
              <a:rect b="b" l="l" r="r" t="t"/>
              <a:pathLst>
                <a:path extrusionOk="0" h="8913" w="71583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32"/>
            <p:cNvSpPr/>
            <p:nvPr/>
          </p:nvSpPr>
          <p:spPr>
            <a:xfrm>
              <a:off x="3169195" y="2682738"/>
              <a:ext cx="6912639" cy="931394"/>
            </a:xfrm>
            <a:custGeom>
              <a:rect b="b" l="l" r="r" t="t"/>
              <a:pathLst>
                <a:path extrusionOk="0" h="9651" w="71628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32"/>
            <p:cNvSpPr/>
            <p:nvPr/>
          </p:nvSpPr>
          <p:spPr>
            <a:xfrm>
              <a:off x="3176143" y="2660928"/>
              <a:ext cx="6917754" cy="1005705"/>
            </a:xfrm>
            <a:custGeom>
              <a:rect b="b" l="l" r="r" t="t"/>
              <a:pathLst>
                <a:path extrusionOk="0" h="10421" w="71681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32"/>
            <p:cNvSpPr/>
            <p:nvPr/>
          </p:nvSpPr>
          <p:spPr>
            <a:xfrm>
              <a:off x="3182995" y="2637573"/>
              <a:ext cx="6922966" cy="1083297"/>
            </a:xfrm>
            <a:custGeom>
              <a:rect b="b" l="l" r="r" t="t"/>
              <a:pathLst>
                <a:path extrusionOk="0" h="11225" w="71735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32"/>
            <p:cNvSpPr/>
            <p:nvPr/>
          </p:nvSpPr>
          <p:spPr>
            <a:xfrm>
              <a:off x="3189847" y="2613350"/>
              <a:ext cx="6928177" cy="1161757"/>
            </a:xfrm>
            <a:custGeom>
              <a:rect b="b" l="l" r="r" t="t"/>
              <a:pathLst>
                <a:path extrusionOk="0" h="12038" w="71789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32"/>
            <p:cNvSpPr/>
            <p:nvPr/>
          </p:nvSpPr>
          <p:spPr>
            <a:xfrm>
              <a:off x="3197664" y="2588934"/>
              <a:ext cx="6932423" cy="1242148"/>
            </a:xfrm>
            <a:custGeom>
              <a:rect b="b" l="l" r="r" t="t"/>
              <a:pathLst>
                <a:path extrusionOk="0" h="12871" w="71833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32"/>
            <p:cNvSpPr/>
            <p:nvPr/>
          </p:nvSpPr>
          <p:spPr>
            <a:xfrm>
              <a:off x="3204516" y="2563263"/>
              <a:ext cx="6937635" cy="1324662"/>
            </a:xfrm>
            <a:custGeom>
              <a:rect b="b" l="l" r="r" t="t"/>
              <a:pathLst>
                <a:path extrusionOk="0" h="13726" w="71887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32"/>
            <p:cNvSpPr/>
            <p:nvPr/>
          </p:nvSpPr>
          <p:spPr>
            <a:xfrm>
              <a:off x="3211368" y="2537592"/>
              <a:ext cx="6943715" cy="1407079"/>
            </a:xfrm>
            <a:custGeom>
              <a:rect b="b" l="l" r="r" t="t"/>
              <a:pathLst>
                <a:path extrusionOk="0" h="14580" w="7195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32"/>
            <p:cNvSpPr/>
            <p:nvPr/>
          </p:nvSpPr>
          <p:spPr>
            <a:xfrm>
              <a:off x="3218316" y="2510571"/>
              <a:ext cx="6948733" cy="1491813"/>
            </a:xfrm>
            <a:custGeom>
              <a:rect b="b" l="l" r="r" t="t"/>
              <a:pathLst>
                <a:path extrusionOk="0" h="15458" w="72002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4" name="Google Shape;1404;p32"/>
          <p:cNvSpPr/>
          <p:nvPr/>
        </p:nvSpPr>
        <p:spPr>
          <a:xfrm>
            <a:off x="920463" y="23628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6666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5" name="Google Shape;1405;p32"/>
          <p:cNvSpPr/>
          <p:nvPr/>
        </p:nvSpPr>
        <p:spPr>
          <a:xfrm>
            <a:off x="-612075" y="3781937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7254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6" name="Google Shape;1406;p32"/>
          <p:cNvSpPr/>
          <p:nvPr/>
        </p:nvSpPr>
        <p:spPr>
          <a:xfrm>
            <a:off x="1228588" y="41491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6666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p32"/>
          <p:cNvSpPr/>
          <p:nvPr/>
        </p:nvSpPr>
        <p:spPr>
          <a:xfrm>
            <a:off x="6145588" y="39971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6666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Google Shape;1408;p32"/>
          <p:cNvSpPr/>
          <p:nvPr/>
        </p:nvSpPr>
        <p:spPr>
          <a:xfrm>
            <a:off x="6524900" y="23129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6666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32"/>
          <p:cNvSpPr/>
          <p:nvPr/>
        </p:nvSpPr>
        <p:spPr>
          <a:xfrm>
            <a:off x="1448925" y="454786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058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32"/>
          <p:cNvSpPr/>
          <p:nvPr/>
        </p:nvSpPr>
        <p:spPr>
          <a:xfrm>
            <a:off x="4385063" y="46394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058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32"/>
          <p:cNvSpPr/>
          <p:nvPr/>
        </p:nvSpPr>
        <p:spPr>
          <a:xfrm>
            <a:off x="131463" y="36322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058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2" name="Google Shape;1412;p32"/>
          <p:cNvGrpSpPr/>
          <p:nvPr/>
        </p:nvGrpSpPr>
        <p:grpSpPr>
          <a:xfrm>
            <a:off x="367100" y="3091113"/>
            <a:ext cx="37200" cy="2435125"/>
            <a:chOff x="367100" y="2392375"/>
            <a:chExt cx="37200" cy="2435125"/>
          </a:xfrm>
        </p:grpSpPr>
        <p:sp>
          <p:nvSpPr>
            <p:cNvPr id="1413" name="Google Shape;1413;p3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3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5" name="Google Shape;1415;p32"/>
          <p:cNvGrpSpPr/>
          <p:nvPr/>
        </p:nvGrpSpPr>
        <p:grpSpPr>
          <a:xfrm>
            <a:off x="1496950" y="4428750"/>
            <a:ext cx="37200" cy="833425"/>
            <a:chOff x="367100" y="2392375"/>
            <a:chExt cx="37200" cy="833425"/>
          </a:xfrm>
        </p:grpSpPr>
        <p:sp>
          <p:nvSpPr>
            <p:cNvPr id="1416" name="Google Shape;1416;p3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3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8" name="Google Shape;1418;p32"/>
          <p:cNvGrpSpPr/>
          <p:nvPr/>
        </p:nvGrpSpPr>
        <p:grpSpPr>
          <a:xfrm>
            <a:off x="2528413" y="4025000"/>
            <a:ext cx="37200" cy="1232425"/>
            <a:chOff x="367100" y="2392375"/>
            <a:chExt cx="37200" cy="1232425"/>
          </a:xfrm>
        </p:grpSpPr>
        <p:sp>
          <p:nvSpPr>
            <p:cNvPr id="1419" name="Google Shape;1419;p3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1" name="Google Shape;1421;p32"/>
          <p:cNvGrpSpPr/>
          <p:nvPr/>
        </p:nvGrpSpPr>
        <p:grpSpPr>
          <a:xfrm>
            <a:off x="1733350" y="4390713"/>
            <a:ext cx="37200" cy="833425"/>
            <a:chOff x="367100" y="2392375"/>
            <a:chExt cx="37200" cy="833425"/>
          </a:xfrm>
        </p:grpSpPr>
        <p:sp>
          <p:nvSpPr>
            <p:cNvPr id="1422" name="Google Shape;1422;p3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3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4" name="Google Shape;1424;p32"/>
          <p:cNvGrpSpPr/>
          <p:nvPr/>
        </p:nvGrpSpPr>
        <p:grpSpPr>
          <a:xfrm>
            <a:off x="8607850" y="3252263"/>
            <a:ext cx="37200" cy="2435125"/>
            <a:chOff x="367100" y="2392375"/>
            <a:chExt cx="37200" cy="2435125"/>
          </a:xfrm>
        </p:grpSpPr>
        <p:sp>
          <p:nvSpPr>
            <p:cNvPr id="1425" name="Google Shape;1425;p3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7" name="Google Shape;1427;p32"/>
          <p:cNvGrpSpPr/>
          <p:nvPr/>
        </p:nvGrpSpPr>
        <p:grpSpPr>
          <a:xfrm>
            <a:off x="658425" y="4271275"/>
            <a:ext cx="37200" cy="1232425"/>
            <a:chOff x="367100" y="2392375"/>
            <a:chExt cx="37200" cy="1232425"/>
          </a:xfrm>
        </p:grpSpPr>
        <p:sp>
          <p:nvSpPr>
            <p:cNvPr id="1428" name="Google Shape;1428;p3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0" name="Google Shape;1430;p32"/>
          <p:cNvGrpSpPr/>
          <p:nvPr/>
        </p:nvGrpSpPr>
        <p:grpSpPr>
          <a:xfrm>
            <a:off x="3527900" y="4695525"/>
            <a:ext cx="37200" cy="833425"/>
            <a:chOff x="367100" y="2392375"/>
            <a:chExt cx="37200" cy="833425"/>
          </a:xfrm>
        </p:grpSpPr>
        <p:sp>
          <p:nvSpPr>
            <p:cNvPr id="1431" name="Google Shape;1431;p3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3" name="Google Shape;1433;p32"/>
          <p:cNvGrpSpPr/>
          <p:nvPr/>
        </p:nvGrpSpPr>
        <p:grpSpPr>
          <a:xfrm>
            <a:off x="2347800" y="4531513"/>
            <a:ext cx="37200" cy="833425"/>
            <a:chOff x="367100" y="2392375"/>
            <a:chExt cx="37200" cy="833425"/>
          </a:xfrm>
        </p:grpSpPr>
        <p:sp>
          <p:nvSpPr>
            <p:cNvPr id="1434" name="Google Shape;1434;p3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6" name="Google Shape;1436;p32"/>
          <p:cNvGrpSpPr/>
          <p:nvPr/>
        </p:nvGrpSpPr>
        <p:grpSpPr>
          <a:xfrm>
            <a:off x="7259438" y="4657088"/>
            <a:ext cx="37200" cy="833425"/>
            <a:chOff x="367100" y="2392375"/>
            <a:chExt cx="37200" cy="833425"/>
          </a:xfrm>
        </p:grpSpPr>
        <p:sp>
          <p:nvSpPr>
            <p:cNvPr id="1437" name="Google Shape;1437;p3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9" name="Google Shape;1439;p32"/>
          <p:cNvGrpSpPr/>
          <p:nvPr/>
        </p:nvGrpSpPr>
        <p:grpSpPr>
          <a:xfrm>
            <a:off x="5876450" y="4720788"/>
            <a:ext cx="37200" cy="833425"/>
            <a:chOff x="367100" y="2392375"/>
            <a:chExt cx="37200" cy="833425"/>
          </a:xfrm>
        </p:grpSpPr>
        <p:sp>
          <p:nvSpPr>
            <p:cNvPr id="1440" name="Google Shape;1440;p3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2" name="Google Shape;1442;p32"/>
          <p:cNvGrpSpPr/>
          <p:nvPr/>
        </p:nvGrpSpPr>
        <p:grpSpPr>
          <a:xfrm>
            <a:off x="5087700" y="4619313"/>
            <a:ext cx="37200" cy="833425"/>
            <a:chOff x="367100" y="2392375"/>
            <a:chExt cx="37200" cy="833425"/>
          </a:xfrm>
        </p:grpSpPr>
        <p:sp>
          <p:nvSpPr>
            <p:cNvPr id="1443" name="Google Shape;1443;p3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5" name="Google Shape;1445;p32"/>
          <p:cNvGrpSpPr/>
          <p:nvPr/>
        </p:nvGrpSpPr>
        <p:grpSpPr>
          <a:xfrm>
            <a:off x="6722900" y="4698500"/>
            <a:ext cx="37200" cy="1232425"/>
            <a:chOff x="367100" y="2392375"/>
            <a:chExt cx="37200" cy="1232425"/>
          </a:xfrm>
        </p:grpSpPr>
        <p:sp>
          <p:nvSpPr>
            <p:cNvPr id="1446" name="Google Shape;1446;p3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3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8" name="Google Shape;1448;p32"/>
          <p:cNvGrpSpPr/>
          <p:nvPr/>
        </p:nvGrpSpPr>
        <p:grpSpPr>
          <a:xfrm>
            <a:off x="7961675" y="4271275"/>
            <a:ext cx="37200" cy="833425"/>
            <a:chOff x="367100" y="2392375"/>
            <a:chExt cx="37200" cy="833425"/>
          </a:xfrm>
        </p:grpSpPr>
        <p:sp>
          <p:nvSpPr>
            <p:cNvPr id="1449" name="Google Shape;1449;p3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3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1" name="Google Shape;1451;p32"/>
          <p:cNvGrpSpPr/>
          <p:nvPr/>
        </p:nvGrpSpPr>
        <p:grpSpPr>
          <a:xfrm>
            <a:off x="8312775" y="4334738"/>
            <a:ext cx="37200" cy="833425"/>
            <a:chOff x="367100" y="2392375"/>
            <a:chExt cx="37200" cy="833425"/>
          </a:xfrm>
        </p:grpSpPr>
        <p:sp>
          <p:nvSpPr>
            <p:cNvPr id="1452" name="Google Shape;1452;p3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3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4" name="Google Shape;1454;p32"/>
          <p:cNvGrpSpPr/>
          <p:nvPr/>
        </p:nvGrpSpPr>
        <p:grpSpPr>
          <a:xfrm>
            <a:off x="8994688" y="4071775"/>
            <a:ext cx="37200" cy="1232425"/>
            <a:chOff x="367100" y="2392375"/>
            <a:chExt cx="37200" cy="1232425"/>
          </a:xfrm>
        </p:grpSpPr>
        <p:sp>
          <p:nvSpPr>
            <p:cNvPr id="1455" name="Google Shape;1455;p3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3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7" name="Google Shape;1457;p32"/>
          <p:cNvSpPr/>
          <p:nvPr/>
        </p:nvSpPr>
        <p:spPr>
          <a:xfrm>
            <a:off x="7713300" y="40110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058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8" name="Google Shape;1458;p32"/>
          <p:cNvSpPr/>
          <p:nvPr/>
        </p:nvSpPr>
        <p:spPr>
          <a:xfrm>
            <a:off x="6807341" y="4821344"/>
            <a:ext cx="504900" cy="504900"/>
          </a:xfrm>
          <a:prstGeom prst="ellipse">
            <a:avLst/>
          </a:prstGeom>
          <a:gradFill>
            <a:gsLst>
              <a:gs pos="0">
                <a:srgbClr val="651FFF">
                  <a:alpha val="37254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9" name="Google Shape;1459;p32"/>
          <p:cNvGrpSpPr/>
          <p:nvPr/>
        </p:nvGrpSpPr>
        <p:grpSpPr>
          <a:xfrm>
            <a:off x="179163" y="3853625"/>
            <a:ext cx="37200" cy="1232425"/>
            <a:chOff x="367100" y="2392375"/>
            <a:chExt cx="37200" cy="1232425"/>
          </a:xfrm>
        </p:grpSpPr>
        <p:sp>
          <p:nvSpPr>
            <p:cNvPr id="1460" name="Google Shape;1460;p3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3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2" name="Google Shape;1462;p32"/>
          <p:cNvGrpSpPr/>
          <p:nvPr/>
        </p:nvGrpSpPr>
        <p:grpSpPr>
          <a:xfrm>
            <a:off x="4435463" y="4771700"/>
            <a:ext cx="37200" cy="833425"/>
            <a:chOff x="367100" y="2392375"/>
            <a:chExt cx="37200" cy="833425"/>
          </a:xfrm>
        </p:grpSpPr>
        <p:sp>
          <p:nvSpPr>
            <p:cNvPr id="1463" name="Google Shape;1463;p3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3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5" name="Google Shape;1465;p32"/>
          <p:cNvGrpSpPr/>
          <p:nvPr/>
        </p:nvGrpSpPr>
        <p:grpSpPr>
          <a:xfrm>
            <a:off x="3121763" y="4191225"/>
            <a:ext cx="37200" cy="1232425"/>
            <a:chOff x="367100" y="2392375"/>
            <a:chExt cx="37200" cy="1232425"/>
          </a:xfrm>
        </p:grpSpPr>
        <p:sp>
          <p:nvSpPr>
            <p:cNvPr id="1466" name="Google Shape;1466;p3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3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8" name="Google Shape;1468;p32"/>
          <p:cNvGrpSpPr/>
          <p:nvPr/>
        </p:nvGrpSpPr>
        <p:grpSpPr>
          <a:xfrm>
            <a:off x="2067975" y="3755675"/>
            <a:ext cx="37200" cy="2435125"/>
            <a:chOff x="367100" y="2392375"/>
            <a:chExt cx="37200" cy="2435125"/>
          </a:xfrm>
        </p:grpSpPr>
        <p:sp>
          <p:nvSpPr>
            <p:cNvPr id="1469" name="Google Shape;1469;p3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3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1" name="Google Shape;1471;p32"/>
          <p:cNvGrpSpPr/>
          <p:nvPr/>
        </p:nvGrpSpPr>
        <p:grpSpPr>
          <a:xfrm>
            <a:off x="6400500" y="3856238"/>
            <a:ext cx="37200" cy="2435125"/>
            <a:chOff x="367100" y="2392375"/>
            <a:chExt cx="37200" cy="2435125"/>
          </a:xfrm>
        </p:grpSpPr>
        <p:sp>
          <p:nvSpPr>
            <p:cNvPr id="1472" name="Google Shape;1472;p3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3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4" name="Google Shape;1474;p32"/>
          <p:cNvSpPr/>
          <p:nvPr/>
        </p:nvSpPr>
        <p:spPr>
          <a:xfrm>
            <a:off x="2148550" y="43436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058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5" name="Google Shape;1475;p32"/>
          <p:cNvSpPr/>
          <p:nvPr/>
        </p:nvSpPr>
        <p:spPr>
          <a:xfrm>
            <a:off x="6487338" y="37900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058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6" name="Google Shape;1476;p32"/>
          <p:cNvGrpSpPr/>
          <p:nvPr/>
        </p:nvGrpSpPr>
        <p:grpSpPr>
          <a:xfrm>
            <a:off x="7679063" y="3919925"/>
            <a:ext cx="37200" cy="2435125"/>
            <a:chOff x="367100" y="2392375"/>
            <a:chExt cx="37200" cy="2435125"/>
          </a:xfrm>
        </p:grpSpPr>
        <p:sp>
          <p:nvSpPr>
            <p:cNvPr id="1477" name="Google Shape;1477;p3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9" name="Google Shape;1479;p32"/>
          <p:cNvGrpSpPr/>
          <p:nvPr/>
        </p:nvGrpSpPr>
        <p:grpSpPr>
          <a:xfrm>
            <a:off x="8880050" y="2789013"/>
            <a:ext cx="37200" cy="2435125"/>
            <a:chOff x="367100" y="2392375"/>
            <a:chExt cx="37200" cy="2435125"/>
          </a:xfrm>
        </p:grpSpPr>
        <p:sp>
          <p:nvSpPr>
            <p:cNvPr id="1480" name="Google Shape;1480;p3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2" name="Google Shape;1482;p32"/>
          <p:cNvGrpSpPr/>
          <p:nvPr/>
        </p:nvGrpSpPr>
        <p:grpSpPr>
          <a:xfrm>
            <a:off x="1257825" y="2336563"/>
            <a:ext cx="37200" cy="2435125"/>
            <a:chOff x="367100" y="2392375"/>
            <a:chExt cx="37200" cy="2435125"/>
          </a:xfrm>
        </p:grpSpPr>
        <p:sp>
          <p:nvSpPr>
            <p:cNvPr id="1483" name="Google Shape;1483;p3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3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5" name="Google Shape;1485;p32"/>
          <p:cNvGrpSpPr/>
          <p:nvPr/>
        </p:nvGrpSpPr>
        <p:grpSpPr>
          <a:xfrm>
            <a:off x="6707675" y="2503688"/>
            <a:ext cx="37200" cy="2435125"/>
            <a:chOff x="367100" y="2392375"/>
            <a:chExt cx="37200" cy="2435125"/>
          </a:xfrm>
        </p:grpSpPr>
        <p:sp>
          <p:nvSpPr>
            <p:cNvPr id="1486" name="Google Shape;1486;p3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8" name="Google Shape;1488;p32"/>
          <p:cNvGrpSpPr/>
          <p:nvPr/>
        </p:nvGrpSpPr>
        <p:grpSpPr>
          <a:xfrm>
            <a:off x="4833388" y="4619313"/>
            <a:ext cx="37200" cy="833425"/>
            <a:chOff x="367100" y="2392375"/>
            <a:chExt cx="37200" cy="833425"/>
          </a:xfrm>
        </p:grpSpPr>
        <p:sp>
          <p:nvSpPr>
            <p:cNvPr id="1489" name="Google Shape;1489;p3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1" name="Google Shape;1491;p32"/>
          <p:cNvGrpSpPr/>
          <p:nvPr/>
        </p:nvGrpSpPr>
        <p:grpSpPr>
          <a:xfrm>
            <a:off x="3956488" y="4556525"/>
            <a:ext cx="37200" cy="833425"/>
            <a:chOff x="367100" y="2392375"/>
            <a:chExt cx="37200" cy="833425"/>
          </a:xfrm>
        </p:grpSpPr>
        <p:sp>
          <p:nvSpPr>
            <p:cNvPr id="1492" name="Google Shape;1492;p3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4" name="Google Shape;1494;p32"/>
          <p:cNvGrpSpPr/>
          <p:nvPr/>
        </p:nvGrpSpPr>
        <p:grpSpPr>
          <a:xfrm>
            <a:off x="1814563" y="2221975"/>
            <a:ext cx="37200" cy="2435125"/>
            <a:chOff x="367100" y="2392375"/>
            <a:chExt cx="37200" cy="2435125"/>
          </a:xfrm>
        </p:grpSpPr>
        <p:sp>
          <p:nvSpPr>
            <p:cNvPr id="1495" name="Google Shape;1495;p3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7" name="Google Shape;1497;p32"/>
          <p:cNvGrpSpPr/>
          <p:nvPr/>
        </p:nvGrpSpPr>
        <p:grpSpPr>
          <a:xfrm>
            <a:off x="1576800" y="3203550"/>
            <a:ext cx="37200" cy="833425"/>
            <a:chOff x="367100" y="2392375"/>
            <a:chExt cx="37200" cy="833425"/>
          </a:xfrm>
        </p:grpSpPr>
        <p:sp>
          <p:nvSpPr>
            <p:cNvPr id="1498" name="Google Shape;1498;p3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0" name="Google Shape;1500;p32"/>
          <p:cNvGrpSpPr/>
          <p:nvPr/>
        </p:nvGrpSpPr>
        <p:grpSpPr>
          <a:xfrm>
            <a:off x="973650" y="3539275"/>
            <a:ext cx="37200" cy="1232425"/>
            <a:chOff x="367100" y="2392375"/>
            <a:chExt cx="37200" cy="1232425"/>
          </a:xfrm>
        </p:grpSpPr>
        <p:sp>
          <p:nvSpPr>
            <p:cNvPr id="1501" name="Google Shape;1501;p3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3" name="Google Shape;1503;p32"/>
          <p:cNvGrpSpPr/>
          <p:nvPr/>
        </p:nvGrpSpPr>
        <p:grpSpPr>
          <a:xfrm>
            <a:off x="7362213" y="1792338"/>
            <a:ext cx="37200" cy="2435125"/>
            <a:chOff x="367100" y="2392375"/>
            <a:chExt cx="37200" cy="2435125"/>
          </a:xfrm>
        </p:grpSpPr>
        <p:sp>
          <p:nvSpPr>
            <p:cNvPr id="1504" name="Google Shape;1504;p3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6" name="Google Shape;1506;p32"/>
          <p:cNvGrpSpPr/>
          <p:nvPr/>
        </p:nvGrpSpPr>
        <p:grpSpPr>
          <a:xfrm>
            <a:off x="7848413" y="2988513"/>
            <a:ext cx="37200" cy="2435125"/>
            <a:chOff x="367100" y="2392375"/>
            <a:chExt cx="37200" cy="2435125"/>
          </a:xfrm>
        </p:grpSpPr>
        <p:sp>
          <p:nvSpPr>
            <p:cNvPr id="1507" name="Google Shape;1507;p3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9" name="Google Shape;1509;p32"/>
          <p:cNvGrpSpPr/>
          <p:nvPr/>
        </p:nvGrpSpPr>
        <p:grpSpPr>
          <a:xfrm>
            <a:off x="5489500" y="4390713"/>
            <a:ext cx="37200" cy="833425"/>
            <a:chOff x="367100" y="2392375"/>
            <a:chExt cx="37200" cy="833425"/>
          </a:xfrm>
        </p:grpSpPr>
        <p:sp>
          <p:nvSpPr>
            <p:cNvPr id="1510" name="Google Shape;1510;p3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2" name="Google Shape;1512;p32"/>
          <p:cNvGrpSpPr/>
          <p:nvPr/>
        </p:nvGrpSpPr>
        <p:grpSpPr>
          <a:xfrm>
            <a:off x="8143463" y="1638800"/>
            <a:ext cx="37200" cy="2435125"/>
            <a:chOff x="367100" y="2392375"/>
            <a:chExt cx="37200" cy="2435125"/>
          </a:xfrm>
        </p:grpSpPr>
        <p:sp>
          <p:nvSpPr>
            <p:cNvPr id="1513" name="Google Shape;1513;p3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5" name="Google Shape;1515;p32"/>
          <p:cNvGrpSpPr/>
          <p:nvPr/>
        </p:nvGrpSpPr>
        <p:grpSpPr>
          <a:xfrm>
            <a:off x="1077275" y="1354188"/>
            <a:ext cx="37200" cy="2435125"/>
            <a:chOff x="367100" y="2392375"/>
            <a:chExt cx="37200" cy="2435125"/>
          </a:xfrm>
        </p:grpSpPr>
        <p:sp>
          <p:nvSpPr>
            <p:cNvPr id="1516" name="Google Shape;1516;p3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8" name="Google Shape;1518;p32"/>
          <p:cNvSpPr/>
          <p:nvPr/>
        </p:nvSpPr>
        <p:spPr>
          <a:xfrm>
            <a:off x="8334625" y="26113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6666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9" name="Google Shape;1519;p32"/>
          <p:cNvSpPr/>
          <p:nvPr/>
        </p:nvSpPr>
        <p:spPr>
          <a:xfrm>
            <a:off x="-1268137" y="4064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6666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0" name="Google Shape;1520;p32"/>
          <p:cNvSpPr txBox="1"/>
          <p:nvPr>
            <p:ph type="title"/>
          </p:nvPr>
        </p:nvSpPr>
        <p:spPr>
          <a:xfrm>
            <a:off x="2724000" y="2180325"/>
            <a:ext cx="36960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1" name="Google Shape;1521;p32"/>
          <p:cNvSpPr txBox="1"/>
          <p:nvPr>
            <p:ph idx="2" type="title"/>
          </p:nvPr>
        </p:nvSpPr>
        <p:spPr>
          <a:xfrm>
            <a:off x="4010825" y="1070175"/>
            <a:ext cx="1208700" cy="9309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522" name="Google Shape;1522;p32"/>
          <p:cNvSpPr txBox="1"/>
          <p:nvPr>
            <p:ph idx="1" type="subTitle"/>
          </p:nvPr>
        </p:nvSpPr>
        <p:spPr>
          <a:xfrm>
            <a:off x="3168300" y="3531600"/>
            <a:ext cx="28074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>
            <p:ph type="title"/>
          </p:nvPr>
        </p:nvSpPr>
        <p:spPr>
          <a:xfrm>
            <a:off x="713100" y="1260275"/>
            <a:ext cx="35355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4" name="Google Shape;104;p5"/>
          <p:cNvSpPr txBox="1"/>
          <p:nvPr>
            <p:ph idx="2" type="title"/>
          </p:nvPr>
        </p:nvSpPr>
        <p:spPr>
          <a:xfrm>
            <a:off x="4895400" y="3195079"/>
            <a:ext cx="35355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5" name="Google Shape;105;p5"/>
          <p:cNvSpPr txBox="1"/>
          <p:nvPr>
            <p:ph idx="1" type="subTitle"/>
          </p:nvPr>
        </p:nvSpPr>
        <p:spPr>
          <a:xfrm>
            <a:off x="4895400" y="3753979"/>
            <a:ext cx="3535500" cy="6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6" name="Google Shape;106;p5"/>
          <p:cNvSpPr txBox="1"/>
          <p:nvPr>
            <p:ph idx="3" type="subTitle"/>
          </p:nvPr>
        </p:nvSpPr>
        <p:spPr>
          <a:xfrm>
            <a:off x="713100" y="1819175"/>
            <a:ext cx="3535500" cy="6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7" name="Google Shape;107;p5"/>
          <p:cNvSpPr txBox="1"/>
          <p:nvPr>
            <p:ph idx="4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8" name="Google Shape;108;p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09" name="Google Shape;109;p5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5"/>
          <p:cNvGrpSpPr/>
          <p:nvPr/>
        </p:nvGrpSpPr>
        <p:grpSpPr>
          <a:xfrm>
            <a:off x="220727" y="193699"/>
            <a:ext cx="8725138" cy="4796141"/>
            <a:chOff x="220727" y="193699"/>
            <a:chExt cx="8725138" cy="4796141"/>
          </a:xfrm>
        </p:grpSpPr>
        <p:grpSp>
          <p:nvGrpSpPr>
            <p:cNvPr id="117" name="Google Shape;117;p5"/>
            <p:cNvGrpSpPr/>
            <p:nvPr/>
          </p:nvGrpSpPr>
          <p:grpSpPr>
            <a:xfrm>
              <a:off x="551187" y="193699"/>
              <a:ext cx="609540" cy="583574"/>
              <a:chOff x="3105300" y="593625"/>
              <a:chExt cx="256800" cy="245850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5"/>
            <p:cNvGrpSpPr/>
            <p:nvPr/>
          </p:nvGrpSpPr>
          <p:grpSpPr>
            <a:xfrm>
              <a:off x="610153" y="4251902"/>
              <a:ext cx="631910" cy="457789"/>
              <a:chOff x="855125" y="679497"/>
              <a:chExt cx="254310" cy="184228"/>
            </a:xfrm>
          </p:grpSpPr>
          <p:sp>
            <p:nvSpPr>
              <p:cNvPr id="123" name="Google Shape;123;p5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8297559" y="4340559"/>
              <a:ext cx="648306" cy="649281"/>
              <a:chOff x="5022684" y="4300597"/>
              <a:chExt cx="648306" cy="649281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" name="Google Shape;131;p5"/>
            <p:cNvGrpSpPr/>
            <p:nvPr/>
          </p:nvGrpSpPr>
          <p:grpSpPr>
            <a:xfrm>
              <a:off x="7250460" y="1777966"/>
              <a:ext cx="365869" cy="328105"/>
              <a:chOff x="7194285" y="1228366"/>
              <a:chExt cx="365869" cy="328105"/>
            </a:xfrm>
          </p:grpSpPr>
          <p:sp>
            <p:nvSpPr>
              <p:cNvPr id="132" name="Google Shape;132;p5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6" name="Google Shape;136;p5"/>
            <p:cNvSpPr/>
            <p:nvPr/>
          </p:nvSpPr>
          <p:spPr>
            <a:xfrm>
              <a:off x="1471030" y="406059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" name="Google Shape;137;p5"/>
            <p:cNvGrpSpPr/>
            <p:nvPr/>
          </p:nvGrpSpPr>
          <p:grpSpPr>
            <a:xfrm>
              <a:off x="8566483" y="404987"/>
              <a:ext cx="355724" cy="1888212"/>
              <a:chOff x="124471" y="1153724"/>
              <a:chExt cx="355724" cy="1888212"/>
            </a:xfrm>
          </p:grpSpPr>
          <p:sp>
            <p:nvSpPr>
              <p:cNvPr id="138" name="Google Shape;138;p5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5"/>
            <p:cNvGrpSpPr/>
            <p:nvPr/>
          </p:nvGrpSpPr>
          <p:grpSpPr>
            <a:xfrm>
              <a:off x="220727" y="2508884"/>
              <a:ext cx="232368" cy="973684"/>
              <a:chOff x="6656577" y="3252597"/>
              <a:chExt cx="232368" cy="973684"/>
            </a:xfrm>
          </p:grpSpPr>
          <p:sp>
            <p:nvSpPr>
              <p:cNvPr id="144" name="Google Shape;144;p5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8" name="Google Shape;158;p6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59" name="Google Shape;159;p6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6"/>
          <p:cNvGrpSpPr/>
          <p:nvPr/>
        </p:nvGrpSpPr>
        <p:grpSpPr>
          <a:xfrm>
            <a:off x="149053" y="4565252"/>
            <a:ext cx="631910" cy="457789"/>
            <a:chOff x="855125" y="679497"/>
            <a:chExt cx="254310" cy="184228"/>
          </a:xfrm>
        </p:grpSpPr>
        <p:sp>
          <p:nvSpPr>
            <p:cNvPr id="167" name="Google Shape;167;p6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6"/>
          <p:cNvGrpSpPr/>
          <p:nvPr/>
        </p:nvGrpSpPr>
        <p:grpSpPr>
          <a:xfrm>
            <a:off x="8566487" y="4536452"/>
            <a:ext cx="482553" cy="515376"/>
            <a:chOff x="5188437" y="4434502"/>
            <a:chExt cx="482553" cy="515376"/>
          </a:xfrm>
        </p:grpSpPr>
        <p:sp>
          <p:nvSpPr>
            <p:cNvPr id="171" name="Google Shape;171;p6"/>
            <p:cNvSpPr/>
            <p:nvPr/>
          </p:nvSpPr>
          <p:spPr>
            <a:xfrm>
              <a:off x="5188437" y="47118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6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175" name="Google Shape;175;p6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6"/>
          <p:cNvGrpSpPr/>
          <p:nvPr/>
        </p:nvGrpSpPr>
        <p:grpSpPr>
          <a:xfrm>
            <a:off x="149052" y="264134"/>
            <a:ext cx="232368" cy="973684"/>
            <a:chOff x="6656577" y="3252597"/>
            <a:chExt cx="232368" cy="973684"/>
          </a:xfrm>
        </p:grpSpPr>
        <p:sp>
          <p:nvSpPr>
            <p:cNvPr id="181" name="Google Shape;181;p6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7173812" y="193699"/>
            <a:ext cx="609540" cy="583574"/>
            <a:chOff x="3105300" y="593625"/>
            <a:chExt cx="256800" cy="245850"/>
          </a:xfrm>
        </p:grpSpPr>
        <p:sp>
          <p:nvSpPr>
            <p:cNvPr id="194" name="Google Shape;194;p6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/>
          <p:nvPr>
            <p:ph idx="1" type="body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0" name="Google Shape;200;p7"/>
          <p:cNvSpPr txBox="1"/>
          <p:nvPr>
            <p:ph type="title"/>
          </p:nvPr>
        </p:nvSpPr>
        <p:spPr>
          <a:xfrm>
            <a:off x="713100" y="2012175"/>
            <a:ext cx="27552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01" name="Google Shape;201;p7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202" name="Google Shape;202;p7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7"/>
          <p:cNvGrpSpPr/>
          <p:nvPr/>
        </p:nvGrpSpPr>
        <p:grpSpPr>
          <a:xfrm>
            <a:off x="280137" y="93801"/>
            <a:ext cx="8677908" cy="4873927"/>
            <a:chOff x="280137" y="93801"/>
            <a:chExt cx="8677908" cy="4873927"/>
          </a:xfrm>
        </p:grpSpPr>
        <p:sp>
          <p:nvSpPr>
            <p:cNvPr id="210" name="Google Shape;210;p7"/>
            <p:cNvSpPr/>
            <p:nvPr/>
          </p:nvSpPr>
          <p:spPr>
            <a:xfrm>
              <a:off x="7601469" y="93801"/>
              <a:ext cx="462359" cy="462382"/>
            </a:xfrm>
            <a:custGeom>
              <a:rect b="b" l="l" r="r" t="t"/>
              <a:pathLst>
                <a:path extrusionOk="0" h="19849" w="19848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" name="Google Shape;211;p7"/>
            <p:cNvGrpSpPr/>
            <p:nvPr/>
          </p:nvGrpSpPr>
          <p:grpSpPr>
            <a:xfrm>
              <a:off x="4632210" y="228066"/>
              <a:ext cx="365869" cy="328105"/>
              <a:chOff x="7194285" y="1228366"/>
              <a:chExt cx="365869" cy="328105"/>
            </a:xfrm>
          </p:grpSpPr>
          <p:sp>
            <p:nvSpPr>
              <p:cNvPr id="212" name="Google Shape;212;p7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6" name="Google Shape;216;p7"/>
            <p:cNvSpPr/>
            <p:nvPr/>
          </p:nvSpPr>
          <p:spPr>
            <a:xfrm>
              <a:off x="860780" y="296472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" name="Google Shape;217;p7"/>
            <p:cNvGrpSpPr/>
            <p:nvPr/>
          </p:nvGrpSpPr>
          <p:grpSpPr>
            <a:xfrm>
              <a:off x="8602321" y="2462062"/>
              <a:ext cx="355724" cy="1888212"/>
              <a:chOff x="124471" y="1153724"/>
              <a:chExt cx="355724" cy="1888212"/>
            </a:xfrm>
          </p:grpSpPr>
          <p:sp>
            <p:nvSpPr>
              <p:cNvPr id="218" name="Google Shape;218;p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7"/>
            <p:cNvGrpSpPr/>
            <p:nvPr/>
          </p:nvGrpSpPr>
          <p:grpSpPr>
            <a:xfrm>
              <a:off x="280137" y="1059674"/>
              <a:ext cx="609540" cy="583574"/>
              <a:chOff x="3105300" y="593625"/>
              <a:chExt cx="256800" cy="245850"/>
            </a:xfrm>
          </p:grpSpPr>
          <p:sp>
            <p:nvSpPr>
              <p:cNvPr id="224" name="Google Shape;224;p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7"/>
            <p:cNvGrpSpPr/>
            <p:nvPr/>
          </p:nvGrpSpPr>
          <p:grpSpPr>
            <a:xfrm>
              <a:off x="488778" y="4452227"/>
              <a:ext cx="631910" cy="457789"/>
              <a:chOff x="855125" y="679497"/>
              <a:chExt cx="254310" cy="184228"/>
            </a:xfrm>
          </p:grpSpPr>
          <p:sp>
            <p:nvSpPr>
              <p:cNvPr id="229" name="Google Shape;229;p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7"/>
            <p:cNvGrpSpPr/>
            <p:nvPr/>
          </p:nvGrpSpPr>
          <p:grpSpPr>
            <a:xfrm>
              <a:off x="7450012" y="4632477"/>
              <a:ext cx="456233" cy="335252"/>
              <a:chOff x="8353512" y="4107552"/>
              <a:chExt cx="456233" cy="335252"/>
            </a:xfrm>
          </p:grpSpPr>
          <p:sp>
            <p:nvSpPr>
              <p:cNvPr id="233" name="Google Shape;233;p7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rect b="b" l="l" r="r" t="t"/>
                <a:pathLst>
                  <a:path extrusionOk="0" h="3272" w="3291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rect b="b" l="l" r="r" t="t"/>
                <a:pathLst>
                  <a:path extrusionOk="0" h="3843" w="3824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rect b="b" l="l" r="r" t="t"/>
                <a:pathLst>
                  <a:path extrusionOk="0" h="3976" w="3976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"/>
          <p:cNvSpPr txBox="1"/>
          <p:nvPr>
            <p:ph type="title"/>
          </p:nvPr>
        </p:nvSpPr>
        <p:spPr>
          <a:xfrm>
            <a:off x="2447100" y="662625"/>
            <a:ext cx="5983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38" name="Google Shape;238;p8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239" name="Google Shape;239;p8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8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247" name="Google Shape;247;p8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" name="Google Shape;251;p8"/>
          <p:cNvGrpSpPr/>
          <p:nvPr/>
        </p:nvGrpSpPr>
        <p:grpSpPr>
          <a:xfrm>
            <a:off x="8184044" y="317575"/>
            <a:ext cx="498706" cy="477465"/>
            <a:chOff x="3105300" y="593625"/>
            <a:chExt cx="256800" cy="245850"/>
          </a:xfrm>
        </p:grpSpPr>
        <p:sp>
          <p:nvSpPr>
            <p:cNvPr id="252" name="Google Shape;252;p8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8"/>
          <p:cNvGrpSpPr/>
          <p:nvPr/>
        </p:nvGrpSpPr>
        <p:grpSpPr>
          <a:xfrm>
            <a:off x="8353512" y="4107552"/>
            <a:ext cx="456233" cy="335252"/>
            <a:chOff x="8353512" y="4107552"/>
            <a:chExt cx="456233" cy="335252"/>
          </a:xfrm>
        </p:grpSpPr>
        <p:sp>
          <p:nvSpPr>
            <p:cNvPr id="257" name="Google Shape;257;p8"/>
            <p:cNvSpPr/>
            <p:nvPr/>
          </p:nvSpPr>
          <p:spPr>
            <a:xfrm>
              <a:off x="8353512" y="4162027"/>
              <a:ext cx="159778" cy="158864"/>
            </a:xfrm>
            <a:custGeom>
              <a:rect b="b" l="l" r="r" t="t"/>
              <a:pathLst>
                <a:path extrusionOk="0" h="3272" w="3291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8452315" y="4256216"/>
              <a:ext cx="185655" cy="186587"/>
            </a:xfrm>
            <a:custGeom>
              <a:rect b="b" l="l" r="r" t="t"/>
              <a:pathLst>
                <a:path extrusionOk="0" h="3843" w="3824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8616710" y="4107552"/>
              <a:ext cx="193035" cy="193045"/>
            </a:xfrm>
            <a:custGeom>
              <a:rect b="b" l="l" r="r" t="t"/>
              <a:pathLst>
                <a:path extrusionOk="0" h="3976" w="3976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8"/>
          <p:cNvGrpSpPr/>
          <p:nvPr/>
        </p:nvGrpSpPr>
        <p:grpSpPr>
          <a:xfrm>
            <a:off x="4713835" y="193704"/>
            <a:ext cx="518269" cy="328105"/>
            <a:chOff x="783960" y="4261704"/>
            <a:chExt cx="518269" cy="328105"/>
          </a:xfrm>
        </p:grpSpPr>
        <p:sp>
          <p:nvSpPr>
            <p:cNvPr id="261" name="Google Shape;261;p8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" name="Google Shape;262;p8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63" name="Google Shape;263;p8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8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8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8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7" name="Google Shape;267;p8"/>
          <p:cNvGrpSpPr/>
          <p:nvPr/>
        </p:nvGrpSpPr>
        <p:grpSpPr>
          <a:xfrm>
            <a:off x="8682758" y="1527568"/>
            <a:ext cx="232368" cy="974453"/>
            <a:chOff x="2546733" y="2525280"/>
            <a:chExt cx="232368" cy="974453"/>
          </a:xfrm>
        </p:grpSpPr>
        <p:sp>
          <p:nvSpPr>
            <p:cNvPr id="268" name="Google Shape;268;p8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8"/>
          <p:cNvGrpSpPr/>
          <p:nvPr/>
        </p:nvGrpSpPr>
        <p:grpSpPr>
          <a:xfrm>
            <a:off x="4081928" y="4515327"/>
            <a:ext cx="631910" cy="457789"/>
            <a:chOff x="855125" y="679497"/>
            <a:chExt cx="254310" cy="184228"/>
          </a:xfrm>
        </p:grpSpPr>
        <p:sp>
          <p:nvSpPr>
            <p:cNvPr id="281" name="Google Shape;281;p8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"/>
          <p:cNvSpPr txBox="1"/>
          <p:nvPr>
            <p:ph type="title"/>
          </p:nvPr>
        </p:nvSpPr>
        <p:spPr>
          <a:xfrm>
            <a:off x="713100" y="1685688"/>
            <a:ext cx="4695000" cy="6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6" name="Google Shape;286;p9"/>
          <p:cNvSpPr txBox="1"/>
          <p:nvPr>
            <p:ph idx="1" type="subTitle"/>
          </p:nvPr>
        </p:nvSpPr>
        <p:spPr>
          <a:xfrm>
            <a:off x="713100" y="2343913"/>
            <a:ext cx="4695000" cy="11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87" name="Google Shape;287;p9"/>
          <p:cNvGrpSpPr/>
          <p:nvPr/>
        </p:nvGrpSpPr>
        <p:grpSpPr>
          <a:xfrm>
            <a:off x="3980486" y="-2089103"/>
            <a:ext cx="8043475" cy="8043475"/>
            <a:chOff x="1241175" y="-1300650"/>
            <a:chExt cx="8043475" cy="8043475"/>
          </a:xfrm>
        </p:grpSpPr>
        <p:sp>
          <p:nvSpPr>
            <p:cNvPr id="288" name="Google Shape;288;p9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9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296" name="Google Shape;296;p9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9"/>
          <p:cNvGrpSpPr/>
          <p:nvPr/>
        </p:nvGrpSpPr>
        <p:grpSpPr>
          <a:xfrm>
            <a:off x="3657878" y="4442802"/>
            <a:ext cx="631910" cy="457789"/>
            <a:chOff x="855125" y="679497"/>
            <a:chExt cx="254310" cy="184228"/>
          </a:xfrm>
        </p:grpSpPr>
        <p:sp>
          <p:nvSpPr>
            <p:cNvPr id="301" name="Google Shape;301;p9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9"/>
          <p:cNvGrpSpPr/>
          <p:nvPr/>
        </p:nvGrpSpPr>
        <p:grpSpPr>
          <a:xfrm>
            <a:off x="8184044" y="317575"/>
            <a:ext cx="498706" cy="477465"/>
            <a:chOff x="3105300" y="593625"/>
            <a:chExt cx="256800" cy="245850"/>
          </a:xfrm>
        </p:grpSpPr>
        <p:sp>
          <p:nvSpPr>
            <p:cNvPr id="305" name="Google Shape;305;p9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9"/>
          <p:cNvGrpSpPr/>
          <p:nvPr/>
        </p:nvGrpSpPr>
        <p:grpSpPr>
          <a:xfrm>
            <a:off x="8353512" y="4107552"/>
            <a:ext cx="456233" cy="335252"/>
            <a:chOff x="8353512" y="4107552"/>
            <a:chExt cx="456233" cy="335252"/>
          </a:xfrm>
        </p:grpSpPr>
        <p:sp>
          <p:nvSpPr>
            <p:cNvPr id="310" name="Google Shape;310;p9"/>
            <p:cNvSpPr/>
            <p:nvPr/>
          </p:nvSpPr>
          <p:spPr>
            <a:xfrm>
              <a:off x="8353512" y="4162027"/>
              <a:ext cx="159778" cy="158864"/>
            </a:xfrm>
            <a:custGeom>
              <a:rect b="b" l="l" r="r" t="t"/>
              <a:pathLst>
                <a:path extrusionOk="0" h="3272" w="3291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8452315" y="4256216"/>
              <a:ext cx="185655" cy="186587"/>
            </a:xfrm>
            <a:custGeom>
              <a:rect b="b" l="l" r="r" t="t"/>
              <a:pathLst>
                <a:path extrusionOk="0" h="3843" w="3824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8616710" y="4107552"/>
              <a:ext cx="193035" cy="193045"/>
            </a:xfrm>
            <a:custGeom>
              <a:rect b="b" l="l" r="r" t="t"/>
              <a:pathLst>
                <a:path extrusionOk="0" h="3976" w="3976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9"/>
          <p:cNvGrpSpPr/>
          <p:nvPr/>
        </p:nvGrpSpPr>
        <p:grpSpPr>
          <a:xfrm>
            <a:off x="8682758" y="1527568"/>
            <a:ext cx="232368" cy="974453"/>
            <a:chOff x="2546733" y="2525280"/>
            <a:chExt cx="232368" cy="974453"/>
          </a:xfrm>
        </p:grpSpPr>
        <p:sp>
          <p:nvSpPr>
            <p:cNvPr id="314" name="Google Shape;314;p9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Google Shape;326;p9"/>
          <p:cNvGrpSpPr/>
          <p:nvPr/>
        </p:nvGrpSpPr>
        <p:grpSpPr>
          <a:xfrm>
            <a:off x="4713835" y="193704"/>
            <a:ext cx="518269" cy="328105"/>
            <a:chOff x="783960" y="4261704"/>
            <a:chExt cx="518269" cy="328105"/>
          </a:xfrm>
        </p:grpSpPr>
        <p:sp>
          <p:nvSpPr>
            <p:cNvPr id="327" name="Google Shape;327;p9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8" name="Google Shape;328;p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329" name="Google Shape;329;p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0"/>
          <p:cNvSpPr txBox="1"/>
          <p:nvPr>
            <p:ph type="title"/>
          </p:nvPr>
        </p:nvSpPr>
        <p:spPr>
          <a:xfrm>
            <a:off x="1172550" y="3692925"/>
            <a:ext cx="67989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35" name="Google Shape;335;p10"/>
          <p:cNvGrpSpPr/>
          <p:nvPr/>
        </p:nvGrpSpPr>
        <p:grpSpPr>
          <a:xfrm>
            <a:off x="301700" y="494646"/>
            <a:ext cx="535664" cy="317725"/>
            <a:chOff x="5182025" y="464396"/>
            <a:chExt cx="535664" cy="317725"/>
          </a:xfrm>
        </p:grpSpPr>
        <p:sp>
          <p:nvSpPr>
            <p:cNvPr id="336" name="Google Shape;336;p10"/>
            <p:cNvSpPr/>
            <p:nvPr/>
          </p:nvSpPr>
          <p:spPr>
            <a:xfrm>
              <a:off x="5534801" y="464396"/>
              <a:ext cx="182888" cy="183820"/>
            </a:xfrm>
            <a:custGeom>
              <a:rect b="b" l="l" r="r" t="t"/>
              <a:pathLst>
                <a:path extrusionOk="0" h="3786" w="3767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0"/>
            <p:cNvSpPr/>
            <p:nvPr/>
          </p:nvSpPr>
          <p:spPr>
            <a:xfrm>
              <a:off x="5389826" y="574268"/>
              <a:ext cx="207794" cy="207853"/>
            </a:xfrm>
            <a:custGeom>
              <a:rect b="b" l="l" r="r" t="t"/>
              <a:pathLst>
                <a:path extrusionOk="0" h="4281" w="428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0"/>
            <p:cNvSpPr/>
            <p:nvPr/>
          </p:nvSpPr>
          <p:spPr>
            <a:xfrm>
              <a:off x="5182025" y="510568"/>
              <a:ext cx="110840" cy="110894"/>
            </a:xfrm>
            <a:custGeom>
              <a:rect b="b" l="l" r="r" t="t"/>
              <a:pathLst>
                <a:path extrusionOk="0" h="2284" w="2283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10"/>
          <p:cNvGrpSpPr/>
          <p:nvPr/>
        </p:nvGrpSpPr>
        <p:grpSpPr>
          <a:xfrm>
            <a:off x="159610" y="2603391"/>
            <a:ext cx="365869" cy="328105"/>
            <a:chOff x="7194285" y="1228366"/>
            <a:chExt cx="365869" cy="328105"/>
          </a:xfrm>
        </p:grpSpPr>
        <p:sp>
          <p:nvSpPr>
            <p:cNvPr id="340" name="Google Shape;340;p10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0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0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0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10"/>
          <p:cNvGrpSpPr/>
          <p:nvPr/>
        </p:nvGrpSpPr>
        <p:grpSpPr>
          <a:xfrm>
            <a:off x="8584171" y="1398312"/>
            <a:ext cx="355724" cy="1888212"/>
            <a:chOff x="124471" y="1153724"/>
            <a:chExt cx="355724" cy="1888212"/>
          </a:xfrm>
        </p:grpSpPr>
        <p:sp>
          <p:nvSpPr>
            <p:cNvPr id="345" name="Google Shape;345;p10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0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0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10"/>
          <p:cNvGrpSpPr/>
          <p:nvPr/>
        </p:nvGrpSpPr>
        <p:grpSpPr>
          <a:xfrm>
            <a:off x="8179187" y="3570224"/>
            <a:ext cx="609540" cy="583574"/>
            <a:chOff x="3105300" y="593625"/>
            <a:chExt cx="256800" cy="245850"/>
          </a:xfrm>
        </p:grpSpPr>
        <p:sp>
          <p:nvSpPr>
            <p:cNvPr id="351" name="Google Shape;351;p10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b="1" sz="32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33"/>
          <p:cNvSpPr txBox="1"/>
          <p:nvPr/>
        </p:nvSpPr>
        <p:spPr>
          <a:xfrm>
            <a:off x="810300" y="1639325"/>
            <a:ext cx="66948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Technical Activity Session</a:t>
            </a:r>
            <a:endParaRPr sz="6400">
              <a:solidFill>
                <a:schemeClr val="dk1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  <p:pic>
        <p:nvPicPr>
          <p:cNvPr id="1528" name="Google Shape;152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074" y="1197675"/>
            <a:ext cx="1422751" cy="3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42"/>
          <p:cNvSpPr txBox="1"/>
          <p:nvPr/>
        </p:nvSpPr>
        <p:spPr>
          <a:xfrm>
            <a:off x="258550" y="748125"/>
            <a:ext cx="7701300" cy="21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C8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9. </a:t>
            </a: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Point out the wrong combination with regards to kind keyword for graph plotting.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‘scatter’ for scatter plots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‘kde’ for hexagonal bin plots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‘pie’ for pie plots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none of the mentioned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87" name="Google Shape;1587;p42"/>
          <p:cNvSpPr txBox="1"/>
          <p:nvPr/>
        </p:nvSpPr>
        <p:spPr>
          <a:xfrm>
            <a:off x="228600" y="152400"/>
            <a:ext cx="80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800"/>
                </a:solidFill>
                <a:latin typeface="Work Sans"/>
                <a:ea typeface="Work Sans"/>
                <a:cs typeface="Work Sans"/>
                <a:sym typeface="Work Sans"/>
              </a:rPr>
              <a:t>Questions on NUMPY, PANDAS, matplotlib and seaborn libraries:</a:t>
            </a:r>
            <a:endParaRPr b="1" sz="1800">
              <a:solidFill>
                <a:srgbClr val="FFC8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43"/>
          <p:cNvSpPr txBox="1"/>
          <p:nvPr/>
        </p:nvSpPr>
        <p:spPr>
          <a:xfrm>
            <a:off x="258550" y="748125"/>
            <a:ext cx="77013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C8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10.</a:t>
            </a: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Which of the following plots are often used for checking randomness in time series?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Auto Causation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Autorank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Autocorrelation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None of the mentioned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93" name="Google Shape;1593;p43"/>
          <p:cNvSpPr txBox="1"/>
          <p:nvPr/>
        </p:nvSpPr>
        <p:spPr>
          <a:xfrm>
            <a:off x="228600" y="152400"/>
            <a:ext cx="80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800"/>
                </a:solidFill>
                <a:latin typeface="Work Sans"/>
                <a:ea typeface="Work Sans"/>
                <a:cs typeface="Work Sans"/>
                <a:sym typeface="Work Sans"/>
              </a:rPr>
              <a:t>Questions on NUMPY, PANDAS, matplotlib and seaborn libraries:</a:t>
            </a:r>
            <a:endParaRPr b="1" sz="1800">
              <a:solidFill>
                <a:srgbClr val="FFC8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44"/>
          <p:cNvSpPr txBox="1"/>
          <p:nvPr/>
        </p:nvSpPr>
        <p:spPr>
          <a:xfrm>
            <a:off x="258550" y="748125"/>
            <a:ext cx="7701300" cy="21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C8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11. </a:t>
            </a: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Which of the following input can be accepted by DataFrame?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Structured ndarray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Series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DataFrame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All of the mentioned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99" name="Google Shape;1599;p44"/>
          <p:cNvSpPr txBox="1"/>
          <p:nvPr/>
        </p:nvSpPr>
        <p:spPr>
          <a:xfrm>
            <a:off x="228600" y="152400"/>
            <a:ext cx="80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800"/>
                </a:solidFill>
                <a:latin typeface="Work Sans"/>
                <a:ea typeface="Work Sans"/>
                <a:cs typeface="Work Sans"/>
                <a:sym typeface="Work Sans"/>
              </a:rPr>
              <a:t>Questions on NUMPY, PANDAS, matplotlib and seaborn libraries:</a:t>
            </a:r>
            <a:endParaRPr b="1" sz="1800">
              <a:solidFill>
                <a:srgbClr val="FFC8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45"/>
          <p:cNvSpPr txBox="1"/>
          <p:nvPr/>
        </p:nvSpPr>
        <p:spPr>
          <a:xfrm>
            <a:off x="258550" y="748125"/>
            <a:ext cx="7701300" cy="4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C8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12. </a:t>
            </a: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What does the following code snippet return when applied to a DataFrame df with columns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'A' and ‘B'?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import pandas as pd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df = pd.DataFrame({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    'A': ['foo', 'bar', 'foo', 'bar'],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    'B': [1, 2, 3, 4]})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result = df.groupby('A')['B'].transform(lambda x: (x - x.mean()) / x.std())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print(result)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 DataFrame with standardized values of B for each group in A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 Series with standardized values of B for each group in A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 Series with normalized values of B for each group in A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 DataFrame with normalized values of B for each group in A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605" name="Google Shape;1605;p45"/>
          <p:cNvSpPr txBox="1"/>
          <p:nvPr/>
        </p:nvSpPr>
        <p:spPr>
          <a:xfrm>
            <a:off x="228600" y="152400"/>
            <a:ext cx="80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800"/>
                </a:solidFill>
                <a:latin typeface="Work Sans"/>
                <a:ea typeface="Work Sans"/>
                <a:cs typeface="Work Sans"/>
                <a:sym typeface="Work Sans"/>
              </a:rPr>
              <a:t>Questions on NUMPY, PANDAS, matplotlib and seaborn libraries:</a:t>
            </a:r>
            <a:endParaRPr b="1" sz="1800">
              <a:solidFill>
                <a:srgbClr val="FFC8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46"/>
          <p:cNvSpPr txBox="1"/>
          <p:nvPr/>
        </p:nvSpPr>
        <p:spPr>
          <a:xfrm>
            <a:off x="258550" y="748125"/>
            <a:ext cx="7701300" cy="43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C8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13. </a:t>
            </a: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Which of the following code snippets correctly concatenates two DataFrames, df1 and df2,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along columns, with proper handling of different index labels?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import pandas as pd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df1 = pd.DataFrame({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    'A': ['A0', 'A1', 'A2'],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    'B': ['B0', 'B1', 'B2']}, index=[0, 1, 2])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df2 = pd.DataFrame({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   'C': ['C0', 'C1', 'C2'],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   'D': ['D0', 'D1', 'D2']}, index=[0, 2, 3])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result = pd.concat([df1, df2], axis=1, join='inner')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result = pd.concat([df1, df2], axis=1, join=‘outer')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result = pd.merge(df1, df2, left_index=True, right_index=True, how='outer')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result = pd.concat([df1, df2], axis=1)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611" name="Google Shape;1611;p46"/>
          <p:cNvSpPr txBox="1"/>
          <p:nvPr/>
        </p:nvSpPr>
        <p:spPr>
          <a:xfrm>
            <a:off x="228600" y="152400"/>
            <a:ext cx="80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800"/>
                </a:solidFill>
                <a:latin typeface="Work Sans"/>
                <a:ea typeface="Work Sans"/>
                <a:cs typeface="Work Sans"/>
                <a:sym typeface="Work Sans"/>
              </a:rPr>
              <a:t>Questions on NUMPY, PANDAS, matplotlib and seaborn libraries:</a:t>
            </a:r>
            <a:endParaRPr b="1" sz="1800">
              <a:solidFill>
                <a:srgbClr val="FFC8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47"/>
          <p:cNvSpPr txBox="1"/>
          <p:nvPr/>
        </p:nvSpPr>
        <p:spPr>
          <a:xfrm>
            <a:off x="258550" y="748125"/>
            <a:ext cx="7701300" cy="21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C8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14. </a:t>
            </a: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What does the resample method do in Pandas?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It reduces the DataFrame size by randomly sampling rows.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It changes the frequency of a time series data using a specified rule.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It merges two DataFrames based on index.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It creates pivot tables from DataFrames.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617" name="Google Shape;1617;p47"/>
          <p:cNvSpPr txBox="1"/>
          <p:nvPr/>
        </p:nvSpPr>
        <p:spPr>
          <a:xfrm>
            <a:off x="228600" y="152400"/>
            <a:ext cx="80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800"/>
                </a:solidFill>
                <a:latin typeface="Work Sans"/>
                <a:ea typeface="Work Sans"/>
                <a:cs typeface="Work Sans"/>
                <a:sym typeface="Work Sans"/>
              </a:rPr>
              <a:t>Questions on NUMPY, PANDAS, matplotlib and seaborn libraries:</a:t>
            </a:r>
            <a:endParaRPr b="1" sz="1800">
              <a:solidFill>
                <a:srgbClr val="FFC8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48"/>
          <p:cNvSpPr txBox="1"/>
          <p:nvPr/>
        </p:nvSpPr>
        <p:spPr>
          <a:xfrm>
            <a:off x="258550" y="748125"/>
            <a:ext cx="77013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C8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15. </a:t>
            </a: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Which of the following statements about Pandas MultiIndex is true?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MultiIndex is used to handle multi-dimensional data in a single DataFrame, allowing for hierarchical indexing.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MultiIndex can only be used with the groupby method.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MultiIndex is another term for a simple index in Pandas.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MultiIndex cannot be used to slice DataFrames.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623" name="Google Shape;1623;p48"/>
          <p:cNvSpPr txBox="1"/>
          <p:nvPr/>
        </p:nvSpPr>
        <p:spPr>
          <a:xfrm>
            <a:off x="228600" y="152400"/>
            <a:ext cx="80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800"/>
                </a:solidFill>
                <a:latin typeface="Work Sans"/>
                <a:ea typeface="Work Sans"/>
                <a:cs typeface="Work Sans"/>
                <a:sym typeface="Work Sans"/>
              </a:rPr>
              <a:t>Questions on NUMPY, PANDAS, matplotlib and seaborn libraries:</a:t>
            </a:r>
            <a:endParaRPr b="1" sz="1800">
              <a:solidFill>
                <a:srgbClr val="FFC8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49"/>
          <p:cNvSpPr txBox="1"/>
          <p:nvPr/>
        </p:nvSpPr>
        <p:spPr>
          <a:xfrm>
            <a:off x="258550" y="748125"/>
            <a:ext cx="77013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C8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16.</a:t>
            </a: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Raj has written following code to create a bar chart-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Import matplotlib.pyplot as plt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weekdays = ['sunʼ,ʼmonʼ,ʼtueʼ]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sale = [1234,3312,2541]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plt.bar(weekdays, sale)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But when executing this code he is not able to display any chart. What would you suggest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him to execute code and display chart successfully?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C8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C8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C8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a. Instead of using bar() he should use plot() method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b. He should add show() function at the end of code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c. He should use numpy array to store weekdays and sale data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d. No suggestion required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629" name="Google Shape;1629;p49"/>
          <p:cNvSpPr txBox="1"/>
          <p:nvPr/>
        </p:nvSpPr>
        <p:spPr>
          <a:xfrm>
            <a:off x="228600" y="152400"/>
            <a:ext cx="80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800"/>
                </a:solidFill>
                <a:latin typeface="Work Sans"/>
                <a:ea typeface="Work Sans"/>
                <a:cs typeface="Work Sans"/>
                <a:sym typeface="Work Sans"/>
              </a:rPr>
              <a:t>Questions on NUMPY, PANDAS, matplotlib and seaborn libraries:</a:t>
            </a:r>
            <a:endParaRPr b="1" sz="1800">
              <a:solidFill>
                <a:srgbClr val="FFC8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50"/>
          <p:cNvSpPr txBox="1"/>
          <p:nvPr/>
        </p:nvSpPr>
        <p:spPr>
          <a:xfrm>
            <a:off x="258550" y="748125"/>
            <a:ext cx="77013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C8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17. </a:t>
            </a: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What is the primary difference between the np.array and np.asarray functions?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np.array always makes a copy of the input data, while np.asarray never makes a copy of the input data.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np.asarray always makes a copy of the input data, while np.array never makes a copy of the input data.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np.array converts input data into a NumPy array, potentially making a copy, while np.asarray converts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input data into a NumPy array, but does not make a copy if the input is already a NumPy array.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There is no difference between np.array and np.asarray.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635" name="Google Shape;1635;p50"/>
          <p:cNvSpPr txBox="1"/>
          <p:nvPr/>
        </p:nvSpPr>
        <p:spPr>
          <a:xfrm>
            <a:off x="228600" y="152400"/>
            <a:ext cx="80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800"/>
                </a:solidFill>
                <a:latin typeface="Work Sans"/>
                <a:ea typeface="Work Sans"/>
                <a:cs typeface="Work Sans"/>
                <a:sym typeface="Work Sans"/>
              </a:rPr>
              <a:t>Questions on NUMPY, PANDAS, matplotlib and seaborn libraries:</a:t>
            </a:r>
            <a:endParaRPr b="1" sz="1800">
              <a:solidFill>
                <a:srgbClr val="FFC8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51"/>
          <p:cNvSpPr txBox="1"/>
          <p:nvPr/>
        </p:nvSpPr>
        <p:spPr>
          <a:xfrm>
            <a:off x="258550" y="748125"/>
            <a:ext cx="7701300" cy="21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C8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18. </a:t>
            </a: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What is the primary purpose of using sns.pairplot in Seaborn?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To create a scatter plot matrix for visualizing the relationships between multiple variables in a DataFrame.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To visualize the distribution of a single variable using a histogram. 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To create a heatmap of a correlation matrix. 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To plot the distribution of a categorical variable.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641" name="Google Shape;1641;p51"/>
          <p:cNvSpPr txBox="1"/>
          <p:nvPr/>
        </p:nvSpPr>
        <p:spPr>
          <a:xfrm>
            <a:off x="228600" y="152400"/>
            <a:ext cx="80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800"/>
                </a:solidFill>
                <a:latin typeface="Work Sans"/>
                <a:ea typeface="Work Sans"/>
                <a:cs typeface="Work Sans"/>
                <a:sym typeface="Work Sans"/>
              </a:rPr>
              <a:t>Questions on NUMPY, PANDAS, matplotlib and seaborn libraries:</a:t>
            </a:r>
            <a:endParaRPr b="1" sz="1800">
              <a:solidFill>
                <a:srgbClr val="FFC8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4"/>
          <p:cNvSpPr txBox="1"/>
          <p:nvPr/>
        </p:nvSpPr>
        <p:spPr>
          <a:xfrm>
            <a:off x="266700" y="748125"/>
            <a:ext cx="77013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C8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1. </a:t>
            </a: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import pandas as pd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df = pd.DataFrame({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    'A': ['foo', 'bar', 'foo', 'bar'],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    'B': [1, 2, 3, 4],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    'C': [5, 6, 7, 8] })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result = df.groupby('A').apply(lambda x: x.B.sum() / x.C.sum())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print(result)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A).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bar 0.333333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foo 0.333333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dtype: float64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B).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bar 0.500000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foo 0.500000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dtype: float64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34" name="Google Shape;1534;p34"/>
          <p:cNvSpPr txBox="1"/>
          <p:nvPr/>
        </p:nvSpPr>
        <p:spPr>
          <a:xfrm>
            <a:off x="3117850" y="2791425"/>
            <a:ext cx="30000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C).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bar 1.000000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foo 1.000000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dtype: float64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D).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bar 2.000000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foo 2.000000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dtype: float64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35" name="Google Shape;1535;p34"/>
          <p:cNvSpPr txBox="1"/>
          <p:nvPr/>
        </p:nvSpPr>
        <p:spPr>
          <a:xfrm>
            <a:off x="228600" y="152400"/>
            <a:ext cx="80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800"/>
                </a:solidFill>
                <a:latin typeface="Work Sans"/>
                <a:ea typeface="Work Sans"/>
                <a:cs typeface="Work Sans"/>
                <a:sym typeface="Work Sans"/>
              </a:rPr>
              <a:t>Questions on NUMPY, PANDAS, matplotlib and seaborn libraries:</a:t>
            </a:r>
            <a:endParaRPr b="1" sz="1800">
              <a:solidFill>
                <a:srgbClr val="FFC8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52"/>
          <p:cNvSpPr txBox="1"/>
          <p:nvPr/>
        </p:nvSpPr>
        <p:spPr>
          <a:xfrm>
            <a:off x="258550" y="748125"/>
            <a:ext cx="77013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C8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19.</a:t>
            </a: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How does sns.heatmap handle missing values by default?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It ignores them and does not display any information about missing values.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It fills missing values with zeros.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It interpolates missing values based on surrounding data.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It displays missing values as NaNs in the heatmap.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647" name="Google Shape;1647;p52"/>
          <p:cNvSpPr txBox="1"/>
          <p:nvPr/>
        </p:nvSpPr>
        <p:spPr>
          <a:xfrm>
            <a:off x="228600" y="152400"/>
            <a:ext cx="80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800"/>
                </a:solidFill>
                <a:latin typeface="Work Sans"/>
                <a:ea typeface="Work Sans"/>
                <a:cs typeface="Work Sans"/>
                <a:sym typeface="Work Sans"/>
              </a:rPr>
              <a:t>Questions on NUMPY, PANDAS, matplotlib and seaborn libraries:</a:t>
            </a:r>
            <a:endParaRPr b="1" sz="1800">
              <a:solidFill>
                <a:srgbClr val="FFC8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53"/>
          <p:cNvSpPr txBox="1"/>
          <p:nvPr/>
        </p:nvSpPr>
        <p:spPr>
          <a:xfrm>
            <a:off x="258550" y="748125"/>
            <a:ext cx="77013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C8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20. </a:t>
            </a: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What is the purpose of the plt.legend() function in Matplotlib?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To add a legend to the plot that describes the different plot elements.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To create a legend for different colors used in the plot.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To display a title for the plot. d) To modify the axis labels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653" name="Google Shape;1653;p53"/>
          <p:cNvSpPr txBox="1"/>
          <p:nvPr/>
        </p:nvSpPr>
        <p:spPr>
          <a:xfrm>
            <a:off x="228600" y="152400"/>
            <a:ext cx="80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800"/>
                </a:solidFill>
                <a:latin typeface="Work Sans"/>
                <a:ea typeface="Work Sans"/>
                <a:cs typeface="Work Sans"/>
                <a:sym typeface="Work Sans"/>
              </a:rPr>
              <a:t>Questions on NUMPY, PANDAS, matplotlib and seaborn libraries:</a:t>
            </a:r>
            <a:endParaRPr b="1" sz="1800">
              <a:solidFill>
                <a:srgbClr val="FFC8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54"/>
          <p:cNvSpPr txBox="1"/>
          <p:nvPr/>
        </p:nvSpPr>
        <p:spPr>
          <a:xfrm>
            <a:off x="2258850" y="2465500"/>
            <a:ext cx="462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Thank You!</a:t>
            </a:r>
            <a:endParaRPr b="0" i="0" sz="6000" u="none" cap="none" strike="noStrike">
              <a:solidFill>
                <a:schemeClr val="dk1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  <p:pic>
        <p:nvPicPr>
          <p:cNvPr id="1659" name="Google Shape;165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8888" y="1754600"/>
            <a:ext cx="1624576" cy="4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35"/>
          <p:cNvSpPr txBox="1"/>
          <p:nvPr/>
        </p:nvSpPr>
        <p:spPr>
          <a:xfrm>
            <a:off x="258550" y="748125"/>
            <a:ext cx="7701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C8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2.</a:t>
            </a: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What will be the output of the following code?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import pandas as pd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df1 = pd.DataFrame({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   'A': ['A0', 'A1', 'A2'],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   'B': ['B0', 'B1', ‘B2'] })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df2 = pd.DataFrame({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   'A': ['A0', 'A2', 'A3'],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   'C': ['C0', 'C2', ‘C3'] })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result = pd.merge(df1, df2, on='A', how='right')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print(result)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41" name="Google Shape;1541;p35"/>
          <p:cNvSpPr txBox="1"/>
          <p:nvPr/>
        </p:nvSpPr>
        <p:spPr>
          <a:xfrm>
            <a:off x="228600" y="152400"/>
            <a:ext cx="80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800"/>
                </a:solidFill>
                <a:latin typeface="Work Sans"/>
                <a:ea typeface="Work Sans"/>
                <a:cs typeface="Work Sans"/>
                <a:sym typeface="Work Sans"/>
              </a:rPr>
              <a:t>Questions on NUMPY, PANDAS, matplotlib and seaborn libraries:</a:t>
            </a:r>
            <a:endParaRPr b="1" sz="1800">
              <a:solidFill>
                <a:srgbClr val="FFC8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42" name="Google Shape;1542;p35"/>
          <p:cNvSpPr txBox="1"/>
          <p:nvPr/>
        </p:nvSpPr>
        <p:spPr>
          <a:xfrm>
            <a:off x="387825" y="3539025"/>
            <a:ext cx="1468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A).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 B C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0 A0 B0 C0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1 A2 B2 C2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2 A3 NaN C3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43" name="Google Shape;1543;p35"/>
          <p:cNvSpPr txBox="1"/>
          <p:nvPr/>
        </p:nvSpPr>
        <p:spPr>
          <a:xfrm>
            <a:off x="3520588" y="3522825"/>
            <a:ext cx="1177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C).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 B C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0 A0 B0 C0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1 A2 B2 C2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2 A3 B1 C3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44" name="Google Shape;1544;p35"/>
          <p:cNvSpPr txBox="1"/>
          <p:nvPr/>
        </p:nvSpPr>
        <p:spPr>
          <a:xfrm>
            <a:off x="1856025" y="3539025"/>
            <a:ext cx="1315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B).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 B C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0 A0 NaN C0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1 A2 NaN C2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2 A3 B2 C3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45" name="Google Shape;1545;p35"/>
          <p:cNvSpPr txBox="1"/>
          <p:nvPr/>
        </p:nvSpPr>
        <p:spPr>
          <a:xfrm>
            <a:off x="5092725" y="3539025"/>
            <a:ext cx="1315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D).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 B C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0 A0 NaN C0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1 A2 B2 C2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2 A3 NaN C3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36"/>
          <p:cNvSpPr txBox="1"/>
          <p:nvPr/>
        </p:nvSpPr>
        <p:spPr>
          <a:xfrm>
            <a:off x="258550" y="748125"/>
            <a:ext cx="7701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C8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3. </a:t>
            </a: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What does the following code snippet return?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import numpy as np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 = np.array([1, 2, np.nan, 4, 5])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print(np.nanmean(a))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nan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3.0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2.5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4.0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51" name="Google Shape;1551;p36"/>
          <p:cNvSpPr txBox="1"/>
          <p:nvPr/>
        </p:nvSpPr>
        <p:spPr>
          <a:xfrm>
            <a:off x="228600" y="152400"/>
            <a:ext cx="80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800"/>
                </a:solidFill>
                <a:latin typeface="Work Sans"/>
                <a:ea typeface="Work Sans"/>
                <a:cs typeface="Work Sans"/>
                <a:sym typeface="Work Sans"/>
              </a:rPr>
              <a:t>Questions on NUMPY, PANDAS, matplotlib and seaborn libraries:</a:t>
            </a:r>
            <a:endParaRPr b="1" sz="1800">
              <a:solidFill>
                <a:srgbClr val="FFC8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37"/>
          <p:cNvSpPr txBox="1"/>
          <p:nvPr/>
        </p:nvSpPr>
        <p:spPr>
          <a:xfrm>
            <a:off x="258550" y="748125"/>
            <a:ext cx="7701300" cy="21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C8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4. </a:t>
            </a: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Which method is used to remove missing values in a DataFrame?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df.fillna()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df.dropna()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df.replace()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df.remove_na()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57" name="Google Shape;1557;p37"/>
          <p:cNvSpPr txBox="1"/>
          <p:nvPr/>
        </p:nvSpPr>
        <p:spPr>
          <a:xfrm>
            <a:off x="228600" y="152400"/>
            <a:ext cx="80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800"/>
                </a:solidFill>
                <a:latin typeface="Work Sans"/>
                <a:ea typeface="Work Sans"/>
                <a:cs typeface="Work Sans"/>
                <a:sym typeface="Work Sans"/>
              </a:rPr>
              <a:t>Questions on NUMPY, PANDAS, matplotlib and seaborn libraries:</a:t>
            </a:r>
            <a:endParaRPr b="1" sz="1800">
              <a:solidFill>
                <a:srgbClr val="FFC8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38"/>
          <p:cNvSpPr txBox="1"/>
          <p:nvPr/>
        </p:nvSpPr>
        <p:spPr>
          <a:xfrm>
            <a:off x="258550" y="748125"/>
            <a:ext cx="7701300" cy="23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C8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5.</a:t>
            </a: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Given a DataFrame df, how can you select rows where the column A is greater than 5?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df.loc[df.A &gt; 5]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df[df['A'] &gt; 5]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df.query('A &gt; 5')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AutoNum type="alphaLcPeriod"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All of the above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63" name="Google Shape;1563;p38"/>
          <p:cNvSpPr txBox="1"/>
          <p:nvPr/>
        </p:nvSpPr>
        <p:spPr>
          <a:xfrm>
            <a:off x="228600" y="152400"/>
            <a:ext cx="80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800"/>
                </a:solidFill>
                <a:latin typeface="Work Sans"/>
                <a:ea typeface="Work Sans"/>
                <a:cs typeface="Work Sans"/>
                <a:sym typeface="Work Sans"/>
              </a:rPr>
              <a:t>Questions on NUMPY, PANDAS, matplotlib and seaborn libraries:</a:t>
            </a:r>
            <a:endParaRPr b="1" sz="1800">
              <a:solidFill>
                <a:srgbClr val="FFC8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39"/>
          <p:cNvSpPr txBox="1"/>
          <p:nvPr/>
        </p:nvSpPr>
        <p:spPr>
          <a:xfrm>
            <a:off x="258550" y="748125"/>
            <a:ext cx="770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C8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6. </a:t>
            </a: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What is the purpose of the plt.annotate() function in Matplotlib?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69" name="Google Shape;1569;p39"/>
          <p:cNvSpPr txBox="1"/>
          <p:nvPr/>
        </p:nvSpPr>
        <p:spPr>
          <a:xfrm>
            <a:off x="228600" y="152400"/>
            <a:ext cx="80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800"/>
                </a:solidFill>
                <a:latin typeface="Work Sans"/>
                <a:ea typeface="Work Sans"/>
                <a:cs typeface="Work Sans"/>
                <a:sym typeface="Work Sans"/>
              </a:rPr>
              <a:t>Questions on NUMPY, PANDAS, matplotlib and seaborn libraries:</a:t>
            </a:r>
            <a:endParaRPr b="1" sz="1800">
              <a:solidFill>
                <a:srgbClr val="FFC8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40"/>
          <p:cNvSpPr txBox="1"/>
          <p:nvPr/>
        </p:nvSpPr>
        <p:spPr>
          <a:xfrm>
            <a:off x="258550" y="748125"/>
            <a:ext cx="770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C8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7. </a:t>
            </a: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What is the purpose of the plt.subplots_adjust() function in Matplotlib</a:t>
            </a: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?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75" name="Google Shape;1575;p40"/>
          <p:cNvSpPr txBox="1"/>
          <p:nvPr/>
        </p:nvSpPr>
        <p:spPr>
          <a:xfrm>
            <a:off x="228600" y="152400"/>
            <a:ext cx="80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800"/>
                </a:solidFill>
                <a:latin typeface="Work Sans"/>
                <a:ea typeface="Work Sans"/>
                <a:cs typeface="Work Sans"/>
                <a:sym typeface="Work Sans"/>
              </a:rPr>
              <a:t>Questions on NUMPY, PANDAS, matplotlib and seaborn libraries:</a:t>
            </a:r>
            <a:endParaRPr b="1" sz="1800">
              <a:solidFill>
                <a:srgbClr val="FFC8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1"/>
          <p:cNvSpPr txBox="1"/>
          <p:nvPr/>
        </p:nvSpPr>
        <p:spPr>
          <a:xfrm>
            <a:off x="258550" y="748125"/>
            <a:ext cx="77013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C8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8. </a:t>
            </a: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Accessing the First and Last row of a 2-D NumPy array.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import numpy as np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# Creating a 3X3 2-D Numpy array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arr = np.array([[17, 20, 63],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[40, 5, 66],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[70, 88, 94]])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print("Given Array :")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print(arr</a:t>
            </a: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)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81" name="Google Shape;1581;p41"/>
          <p:cNvSpPr txBox="1"/>
          <p:nvPr/>
        </p:nvSpPr>
        <p:spPr>
          <a:xfrm>
            <a:off x="228600" y="152400"/>
            <a:ext cx="80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800"/>
                </a:solidFill>
                <a:latin typeface="Work Sans"/>
                <a:ea typeface="Work Sans"/>
                <a:cs typeface="Work Sans"/>
                <a:sym typeface="Work Sans"/>
              </a:rPr>
              <a:t>Questions on NUMPY, PANDAS, matplotlib and seaborn libraries:</a:t>
            </a:r>
            <a:endParaRPr b="1" sz="1800">
              <a:solidFill>
                <a:srgbClr val="FFC8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