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GoogleSlidesCustomDataVersion2">
      <go:slidesCustomData xmlns:go="http://customooxmlschemas.google.com/" r:id="rId30" roundtripDataSignature="AMtx7mgntwo2ZbZZgkI60PMhM1WLvlHg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356731f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f356731f9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4dfeea4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04dfeea4c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f3559c9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0f3559c9a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f3559c9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0f3559c9a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f3559c9a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0f3559c9a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4453925"/>
            <a:ext cx="90021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9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Backtracking</a:t>
            </a:r>
            <a:endParaRPr b="1" i="0" sz="9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356731f9d_0_1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g1f356731f9d_0_10"/>
          <p:cNvSpPr txBox="1"/>
          <p:nvPr/>
        </p:nvSpPr>
        <p:spPr>
          <a:xfrm>
            <a:off x="1714500" y="2129300"/>
            <a:ext cx="12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Linked list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9" name="Google Shape;229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1571000" y="2196600"/>
            <a:ext cx="934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Recursion and problems based on recursion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1571000" y="2129300"/>
            <a:ext cx="1106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Backtracking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Permutations of string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N-Queen Interview Problem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Sudoko Solver interview problem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Rat in a maze interview problem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p4"/>
          <p:cNvCxnSpPr/>
          <p:nvPr/>
        </p:nvCxnSpPr>
        <p:spPr>
          <a:xfrm>
            <a:off x="1804300" y="2457625"/>
            <a:ext cx="0" cy="2299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backtracking ?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Permutations of a string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4dfeea4cd_0_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N-Queen problem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3559c9a8_0_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Sudoku solver 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f3559c9a8_0_1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Rat in a maze problem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f3559c9a8_0_3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g20f3559c9a8_0_36"/>
          <p:cNvSpPr txBox="1"/>
          <p:nvPr/>
        </p:nvSpPr>
        <p:spPr>
          <a:xfrm>
            <a:off x="1714500" y="2129300"/>
            <a:ext cx="12582600" cy="5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35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6400"/>
              <a:buFont typeface="Poppins Medium"/>
              <a:buChar char="●"/>
            </a:pPr>
            <a:r>
              <a:rPr b="0" i="0" lang="en" sz="64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class we have studied backtracking and solved some very important and interesting problems based on backtracking.</a:t>
            </a:r>
            <a:endParaRPr b="0" i="0" sz="64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