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Medium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05">
          <p15:clr>
            <a:srgbClr val="9AA0A6"/>
          </p15:clr>
        </p15:guide>
        <p15:guide id="2" pos="1290">
          <p15:clr>
            <a:srgbClr val="9AA0A6"/>
          </p15:clr>
        </p15:guide>
        <p15:guide id="3" orient="horz" pos="1440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1" roundtripDataSignature="AMtx7mhnfcd/6gxjsxs4NprA46sxPs/y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5"/>
        <p:guide pos="1290"/>
        <p:guide pos="14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Medium-bold.fntdata"/><Relationship Id="rId23" Type="http://schemas.openxmlformats.org/officeDocument/2006/relationships/font" Target="fonts/Poppi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Medium-boldItalic.fntdata"/><Relationship Id="rId25" Type="http://schemas.openxmlformats.org/officeDocument/2006/relationships/font" Target="fonts/PoppinsMedium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f0ad98c2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1ef0ad98c28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cb2a5b5a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1dcb2a5b5a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cb2a5b5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1dcb2a5b5a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dcbdb15b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1edcbdb15b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cb2a5b5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dcb2a5b5a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cb2a5b5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1dcb2a5b5a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cb2a5b5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1dcb2a5b5a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cb2a5b5a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dcb2a5b5a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dcb2a5b5a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1dcb2a5b5a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7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7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7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7"/>
          <p:cNvPicPr preferRelativeResize="0"/>
          <p:nvPr/>
        </p:nvPicPr>
        <p:blipFill rotWithShape="1">
          <a:blip r:embed="rId3">
            <a:alphaModFix/>
          </a:blip>
          <a:srcRect b="49478" l="37325" r="9011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49478" l="37325" r="9011" t="37319"/>
          <a:stretch/>
        </p:blipFill>
        <p:spPr>
          <a:xfrm>
            <a:off x="7836388" y="9900638"/>
            <a:ext cx="1201613" cy="29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5321" l="35508" r="0" t="49535"/>
          <a:stretch/>
        </p:blipFill>
        <p:spPr>
          <a:xfrm>
            <a:off x="9048049" y="9926721"/>
            <a:ext cx="1444209" cy="339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23946" l="0" r="32917" t="0"/>
          <a:stretch/>
        </p:blipFill>
        <p:spPr>
          <a:xfrm>
            <a:off x="5087225" y="222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3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3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7" name="Google Shape;137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8" name="Google Shape;148;p3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6" name="Google Shape;156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4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"/>
          <p:cNvSpPr txBox="1"/>
          <p:nvPr/>
        </p:nvSpPr>
        <p:spPr>
          <a:xfrm>
            <a:off x="1595450" y="4341875"/>
            <a:ext cx="5817600" cy="24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1D Arrays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9202" y="1147375"/>
            <a:ext cx="8644400" cy="86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f0ad98c28_1_3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g1ef0ad98c28_1_30"/>
          <p:cNvSpPr txBox="1"/>
          <p:nvPr/>
        </p:nvSpPr>
        <p:spPr>
          <a:xfrm>
            <a:off x="1609825" y="1880225"/>
            <a:ext cx="136056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lecture we have discussed introduction to 1D arrays, solved some foundation questions of 1D array like reversing an array, palindrome and many more.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cb2a5b5ae_0_3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g1dcb2a5b5ae_0_36"/>
          <p:cNvSpPr txBox="1"/>
          <p:nvPr/>
        </p:nvSpPr>
        <p:spPr>
          <a:xfrm>
            <a:off x="1609825" y="1880225"/>
            <a:ext cx="6852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2D array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Rotating a array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Prefix sum in 2D array</a:t>
            </a:r>
            <a:endParaRPr sz="25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4" name="Google Shape;234;g1dcb2a5b5ae_0_36"/>
          <p:cNvCxnSpPr/>
          <p:nvPr/>
        </p:nvCxnSpPr>
        <p:spPr>
          <a:xfrm>
            <a:off x="1835950" y="2286000"/>
            <a:ext cx="0" cy="781500"/>
          </a:xfrm>
          <a:prstGeom prst="straightConnector1">
            <a:avLst/>
          </a:prstGeom>
          <a:noFill/>
          <a:ln cap="flat" cmpd="sng" w="19050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5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5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1594850" y="2163300"/>
            <a:ext cx="87336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Time and Space Complexity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Recurrence Relation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Substitution method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Recurrence Tree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Master theorem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4" name="Google Shape;184;p3"/>
          <p:cNvCxnSpPr/>
          <p:nvPr/>
        </p:nvCxnSpPr>
        <p:spPr>
          <a:xfrm>
            <a:off x="1815725" y="2386550"/>
            <a:ext cx="0" cy="23430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cb2a5b5ae_0_1"/>
          <p:cNvSpPr txBox="1"/>
          <p:nvPr/>
        </p:nvSpPr>
        <p:spPr>
          <a:xfrm>
            <a:off x="1594850" y="2163300"/>
            <a:ext cx="87336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Array Data Structure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Array implementation 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Palindrome Array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Reverse array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Missing number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lang="en" sz="2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Duplicate number</a:t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90" name="Google Shape;190;g1dcb2a5b5ae_0_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91" name="Google Shape;191;g1dcb2a5b5ae_0_1"/>
          <p:cNvCxnSpPr/>
          <p:nvPr/>
        </p:nvCxnSpPr>
        <p:spPr>
          <a:xfrm>
            <a:off x="1815725" y="2386550"/>
            <a:ext cx="0" cy="29319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dcbdb15bc_0_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1D Array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cb2a5b5ae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Implementation of 1D Array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cb2a5b5ae_0_1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Palindrome Array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cb2a5b5ae_0_2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Reverse an array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cb2a5b5ae_0_2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Missing number in an Array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cb2a5b5ae_0_3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Duplicate number in an Array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