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pos="1290">
          <p15:clr>
            <a:srgbClr val="9AA0A6"/>
          </p15:clr>
        </p15:guide>
        <p15:guide id="3" orient="horz" pos="14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gJScidZYb3QwCB7ZtC10VawX5v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290"/>
        <p:guide pos="14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f0ad98c2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ef0ad98c28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cb2a5b5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dcb2a5b5a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cbdb15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edcbdb15b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16bf0a1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f16bf0a1f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cb2a5b5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dcb2a5b5a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cb2a5b5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1dcb2a5b5a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cb2a5b5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dcb2a5b5a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cb2a5b5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dcb2a5b5a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7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7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3">
            <a:alphaModFix/>
          </a:blip>
          <a:srcRect b="49478" l="37325" r="9011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49478" l="37325" r="9011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3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/>
        </p:nvSpPr>
        <p:spPr>
          <a:xfrm>
            <a:off x="1595450" y="4341875"/>
            <a:ext cx="58176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i="0" lang="en" sz="77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 Arrays</a:t>
            </a:r>
            <a:endParaRPr b="1" i="0" sz="77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9202" y="1147375"/>
            <a:ext cx="8644400" cy="86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f0ad98c28_1_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g1ef0ad98c28_1_30"/>
          <p:cNvSpPr txBox="1"/>
          <p:nvPr/>
        </p:nvSpPr>
        <p:spPr>
          <a:xfrm>
            <a:off x="1609825" y="1880225"/>
            <a:ext cx="13605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studied what are 2D arrays, how to implement them and seen some interesting concepts and questions based on 2D arrays.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2" name="Google Shape;232;p1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1594850" y="2163300"/>
            <a:ext cx="87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1D arrays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cb2a5b5ae_0_1"/>
          <p:cNvSpPr txBox="1"/>
          <p:nvPr/>
        </p:nvSpPr>
        <p:spPr>
          <a:xfrm>
            <a:off x="1594850" y="2163300"/>
            <a:ext cx="87336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2D arrays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Addressing in 2D arrays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Looping through 2D arrays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Taking 2D array as input from the user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Rotation of 2D matrix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Prefix sum concept in 2D array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g1dcb2a5b5ae_0_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0" name="Google Shape;190;g1dcb2a5b5ae_0_1"/>
          <p:cNvCxnSpPr/>
          <p:nvPr/>
        </p:nvCxnSpPr>
        <p:spPr>
          <a:xfrm>
            <a:off x="1815725" y="2386550"/>
            <a:ext cx="0" cy="2931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cbdb15bc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2D arrays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16bf0a1f5_0_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Addressing in 2D arrays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cb2a5b5ae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Looping through 2D arrays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cb2a5b5ae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Taking 2D array as input from the user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cb2a5b5ae_0_2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Rotation of 2D matrix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cb2a5b5ae_0_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Prefix sum concept in 2D matrix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