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Poppins Medium"/>
      <p:regular r:id="rId25"/>
      <p:bold r:id="rId26"/>
      <p:italic r:id="rId27"/>
      <p:boldItalic r:id="rId28"/>
    </p:embeddedFont>
    <p:embeddedFont>
      <p:font typeface="Work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GoogleSlidesCustomDataVersion2">
      <go:slidesCustomData xmlns:go="http://customooxmlschemas.google.com/" r:id="rId33" roundtripDataSignature="AMtx7mi36i3WcPYlYtjkswQMDqr48rzo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bold.fntdata"/><Relationship Id="rId25" Type="http://schemas.openxmlformats.org/officeDocument/2006/relationships/font" Target="fonts/PoppinsMedium-regular.fntdata"/><Relationship Id="rId28" Type="http://schemas.openxmlformats.org/officeDocument/2006/relationships/font" Target="fonts/PoppinsMedium-boldItalic.fntdata"/><Relationship Id="rId27" Type="http://schemas.openxmlformats.org/officeDocument/2006/relationships/font" Target="fonts/Poppi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f3559c9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20f3559c9a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f3559c9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20f3559c9a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f3559c9a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0f3559c9a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38321b6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138321b6b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38321b6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138321b6b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f5fc968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0f5fc968a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4dfeea4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04dfeea4c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4834925"/>
            <a:ext cx="75132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9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Divide and conquer Algorithms</a:t>
            </a:r>
            <a:endParaRPr b="1" i="0" sz="9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9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f3559c9a8_0_11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Time and space complexity analysis of </a:t>
            </a: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quick </a:t>
            </a: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sort algorithm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f3559c9a8_0_1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Randomized quick sort algorithm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f3559c9a8_0_3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g20f3559c9a8_0_36"/>
          <p:cNvSpPr txBox="1"/>
          <p:nvPr/>
        </p:nvSpPr>
        <p:spPr>
          <a:xfrm>
            <a:off x="1714500" y="2129300"/>
            <a:ext cx="12582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discussed what is divide and conquer algorithm and studied the algorithms based on divide and conquer that are merge sort and quicksort algorithms.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g2138321b6b6_0_19"/>
          <p:cNvSpPr txBox="1"/>
          <p:nvPr/>
        </p:nvSpPr>
        <p:spPr>
          <a:xfrm>
            <a:off x="1714500" y="2129300"/>
            <a:ext cx="12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Inversion count and selection procedure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4" name="Google Shape;244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1571000" y="2152850"/>
            <a:ext cx="1223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Queue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1571000" y="2129300"/>
            <a:ext cx="115092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divide and conquer strategy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Merge sort Algorithm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</a:t>
            </a: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orking of merge sort algorithm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ime and space complexity analysis of merge sort algorithm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Quick sort Algorithm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</a:t>
            </a: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orking of </a:t>
            </a: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quick </a:t>
            </a: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sort algorithm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ime and space complexity analysis of </a:t>
            </a: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quick </a:t>
            </a: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sort algorithm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Randomized quick sort algorithm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p4"/>
          <p:cNvCxnSpPr/>
          <p:nvPr/>
        </p:nvCxnSpPr>
        <p:spPr>
          <a:xfrm>
            <a:off x="1796875" y="2434875"/>
            <a:ext cx="0" cy="39432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divide and conquer strategy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38321b6b6_0_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Merge sort Algorithm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38321b6b6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Working of merge sort algorithm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5fc968aa_0_5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Time and space complexity analysis of merge sort algorithm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Quick sort Algorithm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4dfeea4cd_0_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Working of </a:t>
            </a: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quick </a:t>
            </a: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sort algorithm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