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GoogleSlidesCustomDataVersion2">
      <go:slidesCustomData xmlns:go="http://customooxmlschemas.google.com/" r:id="rId31" roundtripDataSignature="AMtx7mhYi4VnP13gvg5c3YrcYZ1+M24n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964c318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f964c3185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64c318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f964c318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64c318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f964c3185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53415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1753415a1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93e428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193e42889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93e4288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193e42889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753415a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1753415a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93e4288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193e42889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525700" y="4311850"/>
            <a:ext cx="104655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Dynamic programming-1</a:t>
            </a:r>
            <a:endParaRPr b="1" sz="8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964c31857_0_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g1f964c31857_0_43"/>
          <p:cNvSpPr txBox="1"/>
          <p:nvPr/>
        </p:nvSpPr>
        <p:spPr>
          <a:xfrm>
            <a:off x="1714500" y="2129300"/>
            <a:ext cx="13475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dynamic programming and seen some very interesting problems based on DP approach.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g2138321b6b6_0_19"/>
          <p:cNvSpPr txBox="1"/>
          <p:nvPr/>
        </p:nvSpPr>
        <p:spPr>
          <a:xfrm>
            <a:off x="16383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problems on DP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4" name="Google Shape;234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647200" y="2163525"/>
            <a:ext cx="90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Heaps and priority queue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64c31857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1f964c31857_0_4"/>
          <p:cNvSpPr txBox="1"/>
          <p:nvPr/>
        </p:nvSpPr>
        <p:spPr>
          <a:xfrm>
            <a:off x="1647200" y="2163525"/>
            <a:ext cx="95487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DP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DP Vs Greedy approach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Fibonacci series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staircase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Coin change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0-1 knapsack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g1f964c31857_0_4"/>
          <p:cNvCxnSpPr/>
          <p:nvPr/>
        </p:nvCxnSpPr>
        <p:spPr>
          <a:xfrm>
            <a:off x="1876425" y="2466825"/>
            <a:ext cx="0" cy="28206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64c31857_0_1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Dynamic programming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753415a1a_0_1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Fibonacci series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93e428894_0_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Staircase problem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93e428894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Coin change problem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753415a1a_0_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DP Vs Greedy approach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93e428894_0_1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0/1 knapsack problem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