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0" roundtripDataSignature="AMtx7mj5b/rnNPIwX8OvIRRlV479V0Z+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3e428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193e4288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3e4288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193e42889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10465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8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Dynamic programming-</a:t>
            </a: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i="0" sz="8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many problems involving concept of dynamic programming.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Longest common subsequence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Longest increasing subsequence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Matrix chain multiplication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Catalan Number — Unique BST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Subset sum equal to K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66725" y="2451975"/>
            <a:ext cx="0" cy="2275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Longest common subsequence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9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Longest increasing subsequence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Matrix chain multiplication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3e428894_0_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Catalan number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g2138321b6b6_0_19"/>
          <p:cNvSpPr txBox="1"/>
          <p:nvPr/>
        </p:nvSpPr>
        <p:spPr>
          <a:xfrm>
            <a:off x="16383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Graphs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93e428894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Subset sum equal K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