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0287000" cx="18288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Poppins Medium"/>
      <p:regular r:id="rId19"/>
      <p:bold r:id="rId20"/>
      <p:italic r:id="rId21"/>
      <p:boldItalic r:id="rId22"/>
    </p:embeddedFont>
    <p:embeddedFont>
      <p:font typeface="Work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80">
          <p15:clr>
            <a:srgbClr val="9AA0A6"/>
          </p15:clr>
        </p15:guide>
        <p15:guide id="2" pos="1368">
          <p15:clr>
            <a:srgbClr val="9AA0A6"/>
          </p15:clr>
        </p15:guide>
        <p15:guide id="3" orient="horz" pos="936">
          <p15:clr>
            <a:srgbClr val="9AA0A6"/>
          </p15:clr>
        </p15:guide>
        <p15:guide id="4" pos="9006">
          <p15:clr>
            <a:srgbClr val="9AA0A6"/>
          </p15:clr>
        </p15:guide>
        <p15:guide id="5" orient="horz" pos="1437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7" roundtripDataSignature="AMtx7mhaVlH/QrLJwyUsucAHJK8QMga+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/>
        <p:guide pos="1368"/>
        <p:guide pos="936" orient="horz"/>
        <p:guide pos="9006"/>
        <p:guide pos="14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.fntdata"/><Relationship Id="rId22" Type="http://schemas.openxmlformats.org/officeDocument/2006/relationships/font" Target="fonts/PoppinsMedium-boldItalic.fntdata"/><Relationship Id="rId21" Type="http://schemas.openxmlformats.org/officeDocument/2006/relationships/font" Target="fonts/PoppinsMedium-italic.fntdata"/><Relationship Id="rId24" Type="http://schemas.openxmlformats.org/officeDocument/2006/relationships/font" Target="fonts/WorkSans-bold.fntdata"/><Relationship Id="rId23" Type="http://schemas.openxmlformats.org/officeDocument/2006/relationships/font" Target="fonts/Work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boldItalic.fntdata"/><Relationship Id="rId25" Type="http://schemas.openxmlformats.org/officeDocument/2006/relationships/font" Target="fonts/WorkSans-italic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oppins-regular.fntdata"/><Relationship Id="rId14" Type="http://schemas.openxmlformats.org/officeDocument/2006/relationships/slide" Target="slides/slide8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PoppinsMedium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38321b6b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2138321b6b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f5fc968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20f5fc968a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6160951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2161609512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6160951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2161609512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38321b6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2138321b6b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 txBox="1"/>
          <p:nvPr/>
        </p:nvSpPr>
        <p:spPr>
          <a:xfrm>
            <a:off x="1409700" y="4834925"/>
            <a:ext cx="75132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Graphs-2 in JAVA</a:t>
            </a:r>
            <a:endParaRPr b="1" sz="9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463" y="2278650"/>
            <a:ext cx="7513125" cy="7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Cycle detection in a graph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38321b6b6_0_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Dijkstra Algorithm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f5fc968aa_0_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Minimum Spanning Tree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616095124_0_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Kruskal’s Algorithm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616095124_0_1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Prim’s Algorithm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38321b6b6_0_1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class teaser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g2138321b6b6_0_19"/>
          <p:cNvSpPr txBox="1"/>
          <p:nvPr/>
        </p:nvSpPr>
        <p:spPr>
          <a:xfrm>
            <a:off x="1714500" y="2129300"/>
            <a:ext cx="1258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Dynamic Programming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0" name="Google Shape;210;p1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1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