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gBgGJBE/A3q64O4GVXBugy3t83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customschemas.google.com/relationships/presentationmetadata" Target="meta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525700" y="4311850"/>
            <a:ext cx="47190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Priority Queue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6472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Heaps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647200" y="2163525"/>
            <a:ext cx="9548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Heap sort algorithm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 closest points to origin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Merge k sorted lists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76425" y="2466825"/>
            <a:ext cx="0" cy="11424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Heap sort algorithm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k closest points to origin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Merge k sorted lists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the heap sort algorithm and seen some more interesting questions based on priority queue.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g2138321b6b6_0_19"/>
          <p:cNvSpPr txBox="1"/>
          <p:nvPr/>
        </p:nvSpPr>
        <p:spPr>
          <a:xfrm>
            <a:off x="16383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programming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9" name="Google Shape;219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