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Work Sans"/>
      <p:regular r:id="rId26"/>
      <p:bold r:id="rId27"/>
      <p:italic r:id="rId28"/>
      <p:boldItalic r:id="rId29"/>
    </p:embeddedFont>
    <p:embeddedFont>
      <p:font typeface="Poppins ExtraBold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05">
          <p15:clr>
            <a:srgbClr val="9AA0A6"/>
          </p15:clr>
        </p15:guide>
        <p15:guide id="2" orient="horz" pos="1728">
          <p15:clr>
            <a:srgbClr val="9AA0A6"/>
          </p15:clr>
        </p15:guide>
        <p15:guide id="3" pos="1290">
          <p15:clr>
            <a:srgbClr val="9AA0A6"/>
          </p15:clr>
        </p15:guide>
        <p15:guide id="4" orient="horz" pos="1261">
          <p15:clr>
            <a:srgbClr val="9AA0A6"/>
          </p15:clr>
        </p15:guide>
        <p15:guide id="5" pos="9006">
          <p15:clr>
            <a:srgbClr val="9AA0A6"/>
          </p15:clr>
        </p15:guide>
        <p15:guide id="6" orient="horz" pos="3974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2" roundtripDataSignature="AMtx7miTvTRJ+hmQBNquKlEnLwPRDf3H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5"/>
        <p:guide pos="1728" orient="horz"/>
        <p:guide pos="1290"/>
        <p:guide pos="1261" orient="horz"/>
        <p:guide pos="9006"/>
        <p:guide pos="397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ExtraBold-boldItalic.fntdata"/><Relationship Id="rId30" Type="http://schemas.openxmlformats.org/officeDocument/2006/relationships/font" Target="fonts/PoppinsExtra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4"/>
          <p:cNvPicPr preferRelativeResize="0"/>
          <p:nvPr/>
        </p:nvPicPr>
        <p:blipFill rotWithShape="1">
          <a:blip r:embed="rId2">
            <a:alphaModFix/>
          </a:blip>
          <a:srcRect b="23947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4"/>
          <p:cNvPicPr preferRelativeResize="0"/>
          <p:nvPr/>
        </p:nvPicPr>
        <p:blipFill rotWithShape="1">
          <a:blip r:embed="rId3">
            <a:alphaModFix/>
          </a:blip>
          <a:srcRect b="49479" l="37325" r="9013" t="37319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4"/>
          <p:cNvPicPr preferRelativeResize="0"/>
          <p:nvPr/>
        </p:nvPicPr>
        <p:blipFill rotWithShape="1">
          <a:blip r:embed="rId3">
            <a:alphaModFix/>
          </a:blip>
          <a:srcRect b="35321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49479" l="37325" r="9013" t="37319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35321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23947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3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8" name="Google Shape;128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3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5" name="Google Shape;135;p3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3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7" name="Google Shape;137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8" name="Google Shape;148;p3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6" name="Google Shape;156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"/>
          <p:cNvSpPr txBox="1"/>
          <p:nvPr/>
        </p:nvSpPr>
        <p:spPr>
          <a:xfrm>
            <a:off x="1601900" y="3248700"/>
            <a:ext cx="86241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7700" u="none" cap="none" strike="noStrik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Lecture</a:t>
            </a:r>
            <a:endParaRPr b="0" i="0" sz="7700" u="none" cap="none" strike="noStrike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8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IO Operation</a:t>
            </a:r>
            <a:endParaRPr b="1" i="0" sz="68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8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(File Handling)</a:t>
            </a:r>
            <a:endParaRPr b="1" sz="68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7" name="Google Shape;17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7300" y="3171350"/>
            <a:ext cx="7892900" cy="49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Lecture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1518650" y="1842592"/>
            <a:ext cx="1320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DSA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6" name="Google Shape;246;p12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2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2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Concepts Involved: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1590875" y="1842592"/>
            <a:ext cx="132009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Input Stream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Output Stream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File Operation in Java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Serialization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Deserialization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4" name="Google Shape;184;p2"/>
          <p:cNvCxnSpPr/>
          <p:nvPr/>
        </p:nvCxnSpPr>
        <p:spPr>
          <a:xfrm>
            <a:off x="1825000" y="2083850"/>
            <a:ext cx="0" cy="23124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 covered </a:t>
            </a: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previou</a:t>
            </a: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 Session: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1590875" y="1842592"/>
            <a:ext cx="1320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APIs and Annotation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Input and Output Stream 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1590875" y="1842600"/>
            <a:ext cx="151788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I/O (Input and Output) is used to process the input and produce the output.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Java uses the concept of a stream to make I/O operation fast. 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java.io package contains all the classes required for input and output operations.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can perform file handling in Java by Java I/O API.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97" name="Google Shape;197;p4"/>
          <p:cNvCxnSpPr/>
          <p:nvPr/>
        </p:nvCxnSpPr>
        <p:spPr>
          <a:xfrm>
            <a:off x="1825000" y="2083850"/>
            <a:ext cx="0" cy="17742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Input Stream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1590875" y="1842600"/>
            <a:ext cx="151788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InputStream class of the java.io package is an abstract superclass that represents an input stream of bytes.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InputStream is an abstract class, it is not useful by itself. However, its subclasses can be used to read data.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04" name="Google Shape;204;p6"/>
          <p:cNvCxnSpPr/>
          <p:nvPr/>
        </p:nvCxnSpPr>
        <p:spPr>
          <a:xfrm>
            <a:off x="1825000" y="2083850"/>
            <a:ext cx="0" cy="12624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Output Stream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1590875" y="1842600"/>
            <a:ext cx="151788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OutputStream class of the java.io package is an abstract superclass that represents an output stream of bytes.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OutputStream is an abstract class, it is not useful by itself. However, its subclasses can be used to write data.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11" name="Google Shape;211;p7"/>
          <p:cNvCxnSpPr/>
          <p:nvPr/>
        </p:nvCxnSpPr>
        <p:spPr>
          <a:xfrm>
            <a:off x="1825000" y="2083850"/>
            <a:ext cx="0" cy="12624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File Operation in Java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1590875" y="1842600"/>
            <a:ext cx="151788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can perform the following operation on a file: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 a File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Get File Information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Write to a File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Read from a File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Delete a File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18" name="Google Shape;218;p8"/>
          <p:cNvCxnSpPr/>
          <p:nvPr/>
        </p:nvCxnSpPr>
        <p:spPr>
          <a:xfrm>
            <a:off x="1804275" y="2856200"/>
            <a:ext cx="0" cy="22893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Serialization(1.1v)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1590875" y="1842600"/>
            <a:ext cx="151788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process of saving (or) writing state of an object to a file is called serialization but strictly speaking it is the process of converting an object from java supported  form to either network supported form (or) file supported form.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By using FileOutputStream and ObjectOutputStream classes we can achieve serialization process.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                        writeObject(Object obj)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25" name="Google Shape;225;p9"/>
          <p:cNvCxnSpPr/>
          <p:nvPr/>
        </p:nvCxnSpPr>
        <p:spPr>
          <a:xfrm>
            <a:off x="1814650" y="2174125"/>
            <a:ext cx="0" cy="17187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9"/>
          <p:cNvSpPr/>
          <p:nvPr/>
        </p:nvSpPr>
        <p:spPr>
          <a:xfrm>
            <a:off x="2819100" y="5057725"/>
            <a:ext cx="910800" cy="1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A8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Deserialization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1590875" y="1842600"/>
            <a:ext cx="15178800" cy="3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process of reading state of an object from a file is called DeSerialization but strictly speaking it is the process of converting an object from file supported form (or) network supported form to java supported form.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By using FileInputStream and ObjectInputStream classes we can achieve DeSerialization.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                readObject()</a:t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33" name="Google Shape;233;p10"/>
          <p:cNvCxnSpPr/>
          <p:nvPr/>
        </p:nvCxnSpPr>
        <p:spPr>
          <a:xfrm>
            <a:off x="1814650" y="2174125"/>
            <a:ext cx="0" cy="17187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10"/>
          <p:cNvSpPr/>
          <p:nvPr/>
        </p:nvSpPr>
        <p:spPr>
          <a:xfrm>
            <a:off x="2819100" y="4524325"/>
            <a:ext cx="910800" cy="1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A8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