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  <p:embeddedFont>
      <p:font typeface="Poppins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pos="1224">
          <p15:clr>
            <a:srgbClr val="9AA0A6"/>
          </p15:clr>
        </p15:guide>
        <p15:guide id="3" orient="horz" pos="129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3974">
          <p15:clr>
            <a:srgbClr val="9AA0A6"/>
          </p15:clr>
        </p15:guide>
      </p15:sldGuideLst>
    </p:ext>
    <p:ext uri="GoogleSlidesCustomDataVersion2">
      <go:slidesCustomData xmlns:go="http://customooxmlschemas.google.com/" r:id="rId33" roundtripDataSignature="AMtx7mh0MLXXI2wrcZh4MjmgIIZJzvxd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224"/>
        <p:guide pos="1296" orient="horz"/>
        <p:guide pos="9006"/>
        <p:guide pos="39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ExtraBold-bold.fnt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Poppins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6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6"/>
          <p:cNvPicPr preferRelativeResize="0"/>
          <p:nvPr/>
        </p:nvPicPr>
        <p:blipFill rotWithShape="1">
          <a:blip r:embed="rId2">
            <a:alphaModFix/>
          </a:blip>
          <a:srcRect b="23947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6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6"/>
          <p:cNvPicPr preferRelativeResize="0"/>
          <p:nvPr/>
        </p:nvPicPr>
        <p:blipFill rotWithShape="1">
          <a:blip r:embed="rId3">
            <a:alphaModFix/>
          </a:blip>
          <a:srcRect b="49479" l="37325" r="9013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6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49479" l="37325" r="9013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23947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3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3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Z66dX320PKcBc5Dc0YDHTxYGbZywuQf2/view?usp=share_lin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"/>
          <p:cNvSpPr txBox="1"/>
          <p:nvPr/>
        </p:nvSpPr>
        <p:spPr>
          <a:xfrm>
            <a:off x="1601900" y="3705900"/>
            <a:ext cx="86241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7700" u="none" cap="none" strike="noStrik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</a:t>
            </a:r>
            <a:endParaRPr b="0" i="0" sz="77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9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Spring </a:t>
            </a:r>
            <a:endParaRPr b="1" i="0" sz="59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7300" y="3171350"/>
            <a:ext cx="7892900" cy="49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Spring Applications can be developed in 4 approaches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1594850" y="2680800"/>
            <a:ext cx="162591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XML approach(only used in maintenance projects).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Annotation driven configuration.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java code configuration.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Spring boot auto driven configuration.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Dependency Injection in setter way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1594850" y="1918800"/>
            <a:ext cx="1625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sng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7" name="Google Shape;247;p14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3" name="Google Shape;183;p2"/>
          <p:cNvGrpSpPr/>
          <p:nvPr/>
        </p:nvGrpSpPr>
        <p:grpSpPr>
          <a:xfrm>
            <a:off x="1594850" y="1842592"/>
            <a:ext cx="13200900" cy="4096800"/>
            <a:chOff x="1594850" y="1842592"/>
            <a:chExt cx="13200900" cy="4096800"/>
          </a:xfrm>
        </p:grpSpPr>
        <p:sp>
          <p:nvSpPr>
            <p:cNvPr id="184" name="Google Shape;184;p2"/>
            <p:cNvSpPr txBox="1"/>
            <p:nvPr/>
          </p:nvSpPr>
          <p:spPr>
            <a:xfrm>
              <a:off x="1594850" y="1842592"/>
              <a:ext cx="13200900" cy="40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b="0" i="0" lang="en" sz="2500" u="none" cap="none" strike="noStrik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Spring Introduction</a:t>
              </a:r>
              <a:endParaRPr b="0" i="0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b="0" i="0" lang="en" sz="2500" u="none" cap="none" strike="noStrik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Spring core </a:t>
              </a:r>
              <a:endParaRPr b="0" i="0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Spring Boot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b="0" i="0" lang="en" sz="2500" u="none" cap="none" strike="noStrik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Introduction to Spring MVC 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b="0" i="0" lang="en" sz="2500" u="none" cap="none" strike="noStrik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Spring MVC Architecture</a:t>
              </a:r>
              <a:endParaRPr b="0" i="0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185" name="Google Shape;185;p2"/>
            <p:cNvCxnSpPr/>
            <p:nvPr/>
          </p:nvCxnSpPr>
          <p:spPr>
            <a:xfrm>
              <a:off x="1818350" y="2124725"/>
              <a:ext cx="0" cy="21294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 Yesterday's Session: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594850" y="1842592"/>
            <a:ext cx="1320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Hibernate Framework  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Spring Introduction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1518650" y="1842600"/>
            <a:ext cx="14633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Java Learning is all about 3 things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r>
              <a:rPr b="0" i="0" lang="en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a.</a:t>
            </a: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Java Language(Core java course)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r>
              <a:rPr b="0" i="0" lang="en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b.</a:t>
            </a: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Java Technology(JDBC,Servlet,JSP,JSTL,EJB's,JMS,....)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r>
              <a:rPr b="0" i="0" lang="en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c.</a:t>
            </a: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Framework(Hibernate,Spring,SpringBoot,Rest Api's,....)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Different types of Framework to build application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1594850" y="2757000"/>
            <a:ext cx="139935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Web application based framework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ORM Framework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 Framework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Distributed Application Development framework etc....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Spring evolved?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1594850" y="1918800"/>
            <a:ext cx="139935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1995 =&gt;Applet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1996 =&gt;JavaBean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1998 =&gt;EJB(Enterprise java Bean) 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2002/2003=&gt; </a:t>
            </a:r>
            <a:r>
              <a:rPr b="1" i="0" lang="en" sz="2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Spring Framework</a:t>
            </a: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--------&gt; Rod Johnson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0" name="Google Shape;210;p6"/>
          <p:cNvCxnSpPr/>
          <p:nvPr/>
        </p:nvCxnSpPr>
        <p:spPr>
          <a:xfrm>
            <a:off x="1814475" y="2237750"/>
            <a:ext cx="0" cy="17205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Is Spring alternative to EJB, Struts technology?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1594850" y="2680800"/>
            <a:ext cx="12896700" cy="4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b="1" i="0" lang="en" sz="2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Spring vs EJB</a:t>
            </a:r>
            <a:endParaRPr b="1" i="0" sz="25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Answer. </a:t>
            </a: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, Spring framework is used to develop all kinds of app.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			  Web Services are alternative to EJB's.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b="1" i="0" lang="en" sz="2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Spring Vs Struts</a:t>
            </a:r>
            <a:endParaRPr b="1" i="0" sz="25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Answer.</a:t>
            </a: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No, Struts will be used to build only web based application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			  Spring can be used to build any type of application.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			  SpringMVC is an alternative to Struts.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Is Spring alternative to Hibernate,JEE technology?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1594850" y="2680800"/>
            <a:ext cx="162591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b="1" i="0" lang="en" sz="2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Spring vs Hibernate</a:t>
            </a:r>
            <a:endParaRPr b="1" i="0" sz="25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r>
              <a:rPr b="0" i="0" lang="en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Answer. </a:t>
            </a: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NO, hibernate is orm framework to build persistence logic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                Spring has its own orm module through which it promotes abstraction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      Spring ORM,SpringDataJPA is an alternative to hibernate.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b="1" i="0" lang="en" sz="2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Spring vs JEE(Java Enterprise Edition)</a:t>
            </a:r>
            <a:endParaRPr b="1" i="0" sz="25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Answer. </a:t>
            </a: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No, JEE is a technology which gives api for persistence logic and building webapps.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 Where as Spring provides an abstraction on top of JEE api's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 Spring JDBC-&gt; JDBC,SpringMVC-&gt; Servlet,JSP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Spring Core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1594850" y="1918800"/>
            <a:ext cx="16259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base module for other modules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module is given to supply Spring Containers to perform Dependency management.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module gives 2 spring containers/IOC[Inversion Of Control] containers called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oppins Medium"/>
              <a:buChar char="○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BeanFactory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oppins Medium"/>
              <a:buChar char="○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ApplicationContext(Latest one)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 flipH="1">
            <a:off x="1814425" y="2182575"/>
            <a:ext cx="11100" cy="1186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