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  <p15:guide id="6" orient="horz" pos="5300">
          <p15:clr>
            <a:srgbClr val="9AA0A6"/>
          </p15:clr>
        </p15:guide>
        <p15:guide id="7" orient="horz" pos="570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hRBOh0qXJsZkVpk5yQWvUcSHNh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  <p:guide pos="5300" orient="horz"/>
        <p:guide pos="57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f3559c9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20f3559c9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453925"/>
            <a:ext cx="66120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HashMaps in Java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6" name="Google Shape;236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571000" y="2152850"/>
            <a:ext cx="12237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Linked List in Java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HashMap?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Various functions of Hashmap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571000" y="2129300"/>
            <a:ext cx="115092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put()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get()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remove()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entrySet()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containsKey()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1796875" y="2434875"/>
            <a:ext cx="0" cy="2293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Collision?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4dfeea4cd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HashMaps in Java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2" name="Google Shape;202;g204dfeea4cd_0_7"/>
          <p:cNvGrpSpPr/>
          <p:nvPr/>
        </p:nvGrpSpPr>
        <p:grpSpPr>
          <a:xfrm>
            <a:off x="2958200" y="2367000"/>
            <a:ext cx="11065500" cy="6688850"/>
            <a:chOff x="2958200" y="2367000"/>
            <a:chExt cx="11065500" cy="6688850"/>
          </a:xfrm>
        </p:grpSpPr>
        <p:cxnSp>
          <p:nvCxnSpPr>
            <p:cNvPr id="203" name="Google Shape;203;g204dfeea4cd_0_7"/>
            <p:cNvCxnSpPr/>
            <p:nvPr/>
          </p:nvCxnSpPr>
          <p:spPr>
            <a:xfrm flipH="1">
              <a:off x="3794775" y="3654350"/>
              <a:ext cx="4346100" cy="50730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lgDash"/>
              <a:round/>
              <a:headEnd len="med" w="med" type="triangle"/>
              <a:tailEnd len="med" w="med" type="none"/>
            </a:ln>
          </p:spPr>
        </p:cxnSp>
        <p:sp>
          <p:nvSpPr>
            <p:cNvPr id="204" name="Google Shape;204;g204dfeea4cd_0_7"/>
            <p:cNvSpPr/>
            <p:nvPr/>
          </p:nvSpPr>
          <p:spPr>
            <a:xfrm>
              <a:off x="2958200" y="8413550"/>
              <a:ext cx="2454900" cy="6423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Hashtable</a:t>
              </a:r>
              <a:endParaRPr sz="2500">
                <a:solidFill>
                  <a:srgbClr val="AA81E9"/>
                </a:solidFill>
              </a:endParaRPr>
            </a:p>
          </p:txBody>
        </p:sp>
        <p:sp>
          <p:nvSpPr>
            <p:cNvPr id="205" name="Google Shape;205;g204dfeea4cd_0_7"/>
            <p:cNvSpPr/>
            <p:nvPr/>
          </p:nvSpPr>
          <p:spPr>
            <a:xfrm>
              <a:off x="5627525" y="8413550"/>
              <a:ext cx="3075000" cy="6423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Linked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HashMap</a:t>
              </a:r>
              <a:endParaRPr sz="2500">
                <a:solidFill>
                  <a:srgbClr val="AA81E9"/>
                </a:solidFill>
              </a:endParaRPr>
            </a:p>
          </p:txBody>
        </p:sp>
        <p:sp>
          <p:nvSpPr>
            <p:cNvPr id="206" name="Google Shape;206;g204dfeea4cd_0_7"/>
            <p:cNvSpPr txBox="1"/>
            <p:nvPr/>
          </p:nvSpPr>
          <p:spPr>
            <a:xfrm>
              <a:off x="7150500" y="2367000"/>
              <a:ext cx="307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&lt;&lt;interface&gt;&gt;</a:t>
              </a:r>
              <a:endPara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Map</a:t>
              </a:r>
              <a:endPara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07" name="Google Shape;207;g204dfeea4cd_0_7"/>
            <p:cNvSpPr txBox="1"/>
            <p:nvPr/>
          </p:nvSpPr>
          <p:spPr>
            <a:xfrm>
              <a:off x="10274700" y="4729200"/>
              <a:ext cx="307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&lt;&lt;interface&gt;&gt;</a:t>
              </a:r>
              <a:endPara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SortedMap</a:t>
              </a:r>
              <a:endPara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08" name="Google Shape;208;g204dfeea4cd_0_7"/>
            <p:cNvCxnSpPr>
              <a:endCxn id="207" idx="0"/>
            </p:cNvCxnSpPr>
            <p:nvPr/>
          </p:nvCxnSpPr>
          <p:spPr>
            <a:xfrm>
              <a:off x="9632700" y="3143700"/>
              <a:ext cx="2179500" cy="1585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09" name="Google Shape;209;g204dfeea4cd_0_7"/>
            <p:cNvCxnSpPr>
              <a:endCxn id="210" idx="0"/>
            </p:cNvCxnSpPr>
            <p:nvPr/>
          </p:nvCxnSpPr>
          <p:spPr>
            <a:xfrm>
              <a:off x="8968250" y="3720350"/>
              <a:ext cx="1161000" cy="4693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lgDash"/>
              <a:round/>
              <a:headEnd len="med" w="med" type="triangle"/>
              <a:tailEnd len="med" w="med" type="none"/>
            </a:ln>
          </p:spPr>
        </p:cxnSp>
        <p:cxnSp>
          <p:nvCxnSpPr>
            <p:cNvPr id="211" name="Google Shape;211;g204dfeea4cd_0_7"/>
            <p:cNvCxnSpPr>
              <a:endCxn id="205" idx="0"/>
            </p:cNvCxnSpPr>
            <p:nvPr/>
          </p:nvCxnSpPr>
          <p:spPr>
            <a:xfrm flipH="1">
              <a:off x="7165025" y="3693650"/>
              <a:ext cx="1386600" cy="471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lgDash"/>
              <a:round/>
              <a:headEnd len="med" w="med" type="triangle"/>
              <a:tailEnd len="med" w="med" type="none"/>
            </a:ln>
          </p:spPr>
        </p:cxnSp>
        <p:cxnSp>
          <p:nvCxnSpPr>
            <p:cNvPr id="212" name="Google Shape;212;g204dfeea4cd_0_7"/>
            <p:cNvCxnSpPr/>
            <p:nvPr/>
          </p:nvCxnSpPr>
          <p:spPr>
            <a:xfrm>
              <a:off x="11634550" y="5796325"/>
              <a:ext cx="1517400" cy="26283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lgDash"/>
              <a:round/>
              <a:headEnd len="med" w="med" type="triangle"/>
              <a:tailEnd len="med" w="med" type="none"/>
            </a:ln>
          </p:spPr>
        </p:cxnSp>
        <p:sp>
          <p:nvSpPr>
            <p:cNvPr id="210" name="Google Shape;210;g204dfeea4cd_0_7"/>
            <p:cNvSpPr/>
            <p:nvPr/>
          </p:nvSpPr>
          <p:spPr>
            <a:xfrm>
              <a:off x="8901800" y="8413550"/>
              <a:ext cx="2454900" cy="6423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HashMap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213" name="Google Shape;213;g204dfeea4cd_0_7"/>
            <p:cNvSpPr/>
            <p:nvPr/>
          </p:nvSpPr>
          <p:spPr>
            <a:xfrm>
              <a:off x="11568800" y="8413550"/>
              <a:ext cx="2454900" cy="642300"/>
            </a:xfrm>
            <a:prstGeom prst="roundRect">
              <a:avLst>
                <a:gd fmla="val 16667" name="adj"/>
              </a:avLst>
            </a:prstGeom>
            <a:solidFill>
              <a:srgbClr val="AA81E9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TreeMap</a:t>
              </a:r>
              <a:endPara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f3559c9a8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Two Sum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f3559c9a8_0_16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First Non Repeating Character in String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f3559c9a8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g20f3559c9a8_0_36"/>
          <p:cNvSpPr txBox="1"/>
          <p:nvPr/>
        </p:nvSpPr>
        <p:spPr>
          <a:xfrm>
            <a:off x="1714500" y="2129300"/>
            <a:ext cx="125826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Stacks In Java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Queue in Java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0" name="Google Shape;230;g20f3559c9a8_0_36"/>
          <p:cNvCxnSpPr/>
          <p:nvPr/>
        </p:nvCxnSpPr>
        <p:spPr>
          <a:xfrm>
            <a:off x="1937425" y="2495150"/>
            <a:ext cx="0" cy="495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