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jcDMECns5py6lj0igs0jaFCAW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f3559c9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0f3559c9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453925"/>
            <a:ext cx="66120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Stack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f3559c9a8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g20f3559c9a8_0_36"/>
          <p:cNvSpPr txBox="1"/>
          <p:nvPr/>
        </p:nvSpPr>
        <p:spPr>
          <a:xfrm>
            <a:off x="1714500" y="2129300"/>
            <a:ext cx="12582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what is stack and discussed some very important questions based on stack.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8" name="Google Shape;228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571000" y="2152850"/>
            <a:ext cx="12237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HashMap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571000" y="2129300"/>
            <a:ext cx="115092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stack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Operations in stack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Stack class in java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 of various functions of stack class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 parentheses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Largest rectangle in histogram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4"/>
          <p:cNvCxnSpPr/>
          <p:nvPr/>
        </p:nvCxnSpPr>
        <p:spPr>
          <a:xfrm>
            <a:off x="1796875" y="2434875"/>
            <a:ext cx="0" cy="2854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stack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Operations in stack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Stack class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4dfeea4cd_0_7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Implementation of various functions of stack class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3559c9a8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Valid parentheses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f3559c9a8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Largest rectangle in histogram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