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19b038e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19b038e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19b038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19b038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19b038e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19b038e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19b038e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19b038e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19b038e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19b038e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19b038e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19b038e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19b038e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19b038e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Interview Probelms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Introduction to Trees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Interview problem on binary trees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Diameter of tree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tree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path sum in a tree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Common Ancestor of tree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 Teasers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Search Tree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