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hu4A6l5FbEqAfV2K5wxHdK59br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321b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138321b6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8321b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138321b6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4dfeea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04dfeea4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3559c9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0f3559c9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f3559c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0f3559c9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39205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Trees In Java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g2138321b6b6_0_19"/>
          <p:cNvSpPr txBox="1"/>
          <p:nvPr/>
        </p:nvSpPr>
        <p:spPr>
          <a:xfrm>
            <a:off x="1714500" y="2129300"/>
            <a:ext cx="125826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Interview problem on Trees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Binary Search Tree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0" name="Google Shape;220;g2138321b6b6_0_19"/>
          <p:cNvCxnSpPr/>
          <p:nvPr/>
        </p:nvCxnSpPr>
        <p:spPr>
          <a:xfrm>
            <a:off x="1941700" y="2398100"/>
            <a:ext cx="0" cy="7374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6" name="Google Shape;226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Trees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8321b6b6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Binary Trees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8321b6b6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Traversal of tree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5fc968aa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Inorder traversal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Pre order traversal of tree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4dfeea4cd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Post order traversal of tree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3559c9a8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Height of tree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3559c9a8_0_16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Level order traversal of tree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