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8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0AF-85BF-8437-B8AD-5FE66A0F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E5F5-69B2-1EDC-6787-F007E7F88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BE25-AACB-7A15-C938-5A630511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B019-4E06-A646-55FA-76CA604B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B46-BF8F-0DF6-B064-97F62B6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D20B-87BE-3AD6-7A71-77C524EC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C292F-33EF-8FCA-719B-D028F417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ABEC-8AA9-AA4E-8D2B-C770BF8E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93AE-234F-A3FE-1089-ED6662B2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0745-2B90-5D55-6599-0D2DBD0C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1F1AC-4D1E-A21A-1B22-AB4C226D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EC3AC-DF3F-690B-ECEE-7DF75E9F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4F53-3551-3656-0B0B-CC57A71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69B6-2603-F502-E906-C24E60F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1D8B-AA3D-3B9A-BEA4-76065399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49B3-5C05-2E3A-3A2A-42434FF7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84D4-C24D-AD56-F59F-A8C1D66B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A61F-4FBC-C08D-E592-E0DC33D2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6862-91F0-7199-BB89-490DC3F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36F7-C87B-1162-4B89-F67C5DD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C9A4-FB03-0427-992B-E8450F72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CF16-C672-651D-AEA5-49E73CCF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7F5C-522A-89B5-A964-84D1F999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4D31-961B-AF3C-CED5-CB7A242E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484-5B2E-9482-509E-ACE626C0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4543-828E-9A99-6BFA-3C718190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519B-C288-7AF8-8E0B-9CFDFDFA7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1C0FA-3C2D-7615-F589-361B04B6D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CFAE1-457D-80E9-C368-1CD9ADE2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C984-4265-8373-1196-9E3D51BB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B5-253A-FB3A-D6A4-8DF218C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45B3-75E0-E215-F90A-AB3EBE19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76BF-5CF7-15D7-5D59-1097D459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26A0-6743-D8B4-B59C-E2687442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84D2E-5C9D-296A-B6B5-33C8BEE46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BD27C-F3FF-D57D-1682-B5B01EBE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D7848-14DE-5758-B2C8-F096EACB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BD99-7C43-9F05-CB25-01D8266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E81C-D731-D25B-BD69-D41D903D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55AD-6F84-3E03-0581-CC2F20ED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B11A6-D8EB-6CDB-3929-3AD200C2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6EEC-5973-FB7F-D571-9B155784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8C109-2C0D-4347-2D77-2EA602E5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02866-031E-13AE-EA48-F88086B3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D1DEC-C86C-4B1C-781F-8D55EE36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73832-32F3-7146-D2CC-D884124B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BB6A-DABF-E9FA-295D-31BB7244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D9D7-0009-B3ED-A838-0DA945CF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33672-0AB1-2D24-1018-779AE902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5BC2-BBD4-5B8A-ABBA-1A0236B1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4D18-84B8-A755-51D0-80DF8346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7717-0B33-0D65-77D0-10B580E6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2A59-BAAC-C1BA-1004-4832CB4E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FB389-0D61-3AD4-10DC-14AB440EF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0D149-C4CA-2F54-AF00-ABCFEDF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5E74-2A0D-2D02-E485-F19B7496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5769-1C2C-0C95-0F98-6A3F247B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02A9-49CC-FEBB-3375-1D60655B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EAE9D-65F4-4128-B117-D071EA0B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B18D-0D4D-FB78-F5F0-3AC5419F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B78F-B224-1382-B251-D676DBA35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544D0-301D-4E19-8FB1-7C1E298C70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DDC3-319F-9377-A414-0B3DB5E31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08DE-2371-861A-0018-392A5C290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248DE-0F98-47C7-BD9C-87D9892F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000000"/>
            </a:gs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42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Lau</dc:creator>
  <cp:lastModifiedBy>Rob Lau</cp:lastModifiedBy>
  <cp:revision>1</cp:revision>
  <dcterms:created xsi:type="dcterms:W3CDTF">2023-12-29T12:21:35Z</dcterms:created>
  <dcterms:modified xsi:type="dcterms:W3CDTF">2023-12-29T16:04:30Z</dcterms:modified>
</cp:coreProperties>
</file>