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8" r:id="rId3"/>
    <p:sldId id="259" r:id="rId4"/>
    <p:sldId id="262" r:id="rId5"/>
    <p:sldId id="263" r:id="rId6"/>
    <p:sldId id="264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04" autoAdjust="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B25A-13BC-486B-B4DE-1233BC2FCDA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94D2-E49E-4136-AFFA-FB4AFDE14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94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B25A-13BC-486B-B4DE-1233BC2FCDA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94D2-E49E-4136-AFFA-FB4AFDE14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7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B25A-13BC-486B-B4DE-1233BC2FCDA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94D2-E49E-4136-AFFA-FB4AFDE14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68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B25A-13BC-486B-B4DE-1233BC2FCDA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94D2-E49E-4136-AFFA-FB4AFDE14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88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B25A-13BC-486B-B4DE-1233BC2FCDA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94D2-E49E-4136-AFFA-FB4AFDE14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4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B25A-13BC-486B-B4DE-1233BC2FCDA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94D2-E49E-4136-AFFA-FB4AFDE14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66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B25A-13BC-486B-B4DE-1233BC2FCDA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94D2-E49E-4136-AFFA-FB4AFDE14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B25A-13BC-486B-B4DE-1233BC2FCDA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94D2-E49E-4136-AFFA-FB4AFDE14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61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B25A-13BC-486B-B4DE-1233BC2FCDA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94D2-E49E-4136-AFFA-FB4AFDE14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91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B25A-13BC-486B-B4DE-1233BC2FCDA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94D2-E49E-4136-AFFA-FB4AFDE14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72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B25A-13BC-486B-B4DE-1233BC2FCDA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94D2-E49E-4136-AFFA-FB4AFDE14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14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EB25A-13BC-486B-B4DE-1233BC2FCDA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394D2-E49E-4136-AFFA-FB4AFDE14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61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332657"/>
            <a:ext cx="7560840" cy="1512167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IN" b="1" u="sng" dirty="0" smtClean="0">
                <a:solidFill>
                  <a:schemeClr val="tx2">
                    <a:lumMod val="75000"/>
                  </a:schemeClr>
                </a:solidFill>
                <a:effectLst/>
              </a:rPr>
              <a:t>Business Analyst Career Program Capstone Project</a:t>
            </a:r>
            <a:endParaRPr lang="en-IN" b="1" u="sng" dirty="0"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2327988"/>
            <a:ext cx="4536504" cy="1224136"/>
          </a:xfrm>
        </p:spPr>
        <p:txBody>
          <a:bodyPr>
            <a:normAutofit lnSpcReduction="10000"/>
          </a:bodyPr>
          <a:lstStyle/>
          <a:p>
            <a:r>
              <a:rPr lang="en-IN" sz="4000" b="1" dirty="0" smtClean="0"/>
              <a:t>Western Countries Financial Data</a:t>
            </a:r>
            <a:endParaRPr lang="en-IN" sz="4000" b="1" dirty="0"/>
          </a:p>
        </p:txBody>
      </p:sp>
      <p:pic>
        <p:nvPicPr>
          <p:cNvPr id="1026" name="Picture 2" descr="Power bi Vectors &amp; Illustrations for Free Download |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3573017"/>
            <a:ext cx="8953369" cy="3168352"/>
          </a:xfrm>
          <a:prstGeom prst="rect">
            <a:avLst/>
          </a:prstGeom>
          <a:solidFill>
            <a:srgbClr val="FFFF00"/>
          </a:solidFill>
        </p:spPr>
      </p:pic>
    </p:spTree>
    <p:extLst>
      <p:ext uri="{BB962C8B-B14F-4D97-AF65-F5344CB8AC3E}">
        <p14:creationId xmlns:p14="http://schemas.microsoft.com/office/powerpoint/2010/main" val="150416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total number of </a:t>
            </a:r>
            <a:r>
              <a:rPr lang="en-US" dirty="0" smtClean="0"/>
              <a:t>sales product  </a:t>
            </a:r>
            <a:r>
              <a:rPr lang="en-US" dirty="0"/>
              <a:t>in 2013 &amp; 2014 Data Analysis 								</a:t>
            </a:r>
          </a:p>
          <a:p>
            <a:r>
              <a:rPr lang="en-US" dirty="0"/>
              <a:t>We can see Segment in Row </a:t>
            </a:r>
            <a:r>
              <a:rPr lang="en-US" dirty="0" smtClean="0"/>
              <a:t>Labels </a:t>
            </a:r>
            <a:r>
              <a:rPr lang="en-US" dirty="0"/>
              <a:t>Channel Partners, Enterprise, Government and Small Business of total sales.								</a:t>
            </a:r>
          </a:p>
          <a:p>
            <a:r>
              <a:rPr lang="en-US" dirty="0"/>
              <a:t>In above chart show the total sales and profit in financial years. Except Enterprise segment all are in profit but								</a:t>
            </a:r>
          </a:p>
          <a:p>
            <a:r>
              <a:rPr lang="en-US" dirty="0" smtClean="0"/>
              <a:t>Enterprise </a:t>
            </a:r>
            <a:r>
              <a:rPr lang="en-US" dirty="0"/>
              <a:t>going loss in this year. 								</a:t>
            </a:r>
          </a:p>
          <a:p>
            <a:r>
              <a:rPr lang="en-IN" dirty="0"/>
              <a:t>								</a:t>
            </a:r>
          </a:p>
          <a:p>
            <a:r>
              <a:rPr lang="en-US" b="1" dirty="0"/>
              <a:t>Conclusion </a:t>
            </a:r>
            <a:r>
              <a:rPr lang="en-US" dirty="0"/>
              <a:t>- We Know the above chart, </a:t>
            </a:r>
            <a:r>
              <a:rPr lang="en-US" dirty="0" smtClean="0"/>
              <a:t>Enterprise </a:t>
            </a:r>
            <a:r>
              <a:rPr lang="en-US" dirty="0"/>
              <a:t>segment </a:t>
            </a:r>
            <a:r>
              <a:rPr lang="en-US" dirty="0" smtClean="0"/>
              <a:t>running </a:t>
            </a:r>
            <a:r>
              <a:rPr lang="en-US" dirty="0"/>
              <a:t>in loss. We need to improve this segment  								</a:t>
            </a:r>
          </a:p>
          <a:p>
            <a:r>
              <a:rPr lang="en-IN" dirty="0"/>
              <a:t>sales in profit.							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294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340768"/>
            <a:ext cx="8229600" cy="20689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04664"/>
            <a:ext cx="9036496" cy="5976664"/>
          </a:xfrm>
        </p:spPr>
      </p:pic>
    </p:spTree>
    <p:extLst>
      <p:ext uri="{BB962C8B-B14F-4D97-AF65-F5344CB8AC3E}">
        <p14:creationId xmlns:p14="http://schemas.microsoft.com/office/powerpoint/2010/main" val="200531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29289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6672"/>
            <a:ext cx="8784976" cy="5904656"/>
          </a:xfrm>
        </p:spPr>
      </p:pic>
    </p:spTree>
    <p:extLst>
      <p:ext uri="{BB962C8B-B14F-4D97-AF65-F5344CB8AC3E}">
        <p14:creationId xmlns:p14="http://schemas.microsoft.com/office/powerpoint/2010/main" val="76597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8911805" cy="6650182"/>
          </a:xfrm>
        </p:spPr>
      </p:pic>
    </p:spTree>
    <p:extLst>
      <p:ext uri="{BB962C8B-B14F-4D97-AF65-F5344CB8AC3E}">
        <p14:creationId xmlns:p14="http://schemas.microsoft.com/office/powerpoint/2010/main" val="412212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38522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" y="188640"/>
            <a:ext cx="8936182" cy="6552728"/>
          </a:xfrm>
        </p:spPr>
      </p:pic>
    </p:spTree>
    <p:extLst>
      <p:ext uri="{BB962C8B-B14F-4D97-AF65-F5344CB8AC3E}">
        <p14:creationId xmlns:p14="http://schemas.microsoft.com/office/powerpoint/2010/main" val="111473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36490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1"/>
            <a:ext cx="8964488" cy="6561259"/>
          </a:xfrm>
        </p:spPr>
      </p:pic>
    </p:spTree>
    <p:extLst>
      <p:ext uri="{BB962C8B-B14F-4D97-AF65-F5344CB8AC3E}">
        <p14:creationId xmlns:p14="http://schemas.microsoft.com/office/powerpoint/2010/main" val="326224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43690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4" y="260648"/>
            <a:ext cx="8742814" cy="6192688"/>
          </a:xfrm>
        </p:spPr>
      </p:pic>
    </p:spTree>
    <p:extLst>
      <p:ext uri="{BB962C8B-B14F-4D97-AF65-F5344CB8AC3E}">
        <p14:creationId xmlns:p14="http://schemas.microsoft.com/office/powerpoint/2010/main" val="382218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u="sng" dirty="0" smtClean="0"/>
              <a:t>Conclusion</a:t>
            </a:r>
            <a:endParaRPr lang="en-IN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Western Countries Financial Data</a:t>
            </a:r>
          </a:p>
          <a:p>
            <a:r>
              <a:rPr lang="en-US" sz="2400" dirty="0" smtClean="0"/>
              <a:t>The data shown sales and profit in financial year 2013-2014. </a:t>
            </a:r>
            <a:endParaRPr lang="en-IN" sz="2400" dirty="0"/>
          </a:p>
          <a:p>
            <a:r>
              <a:rPr lang="en-US" sz="2400" dirty="0" smtClean="0"/>
              <a:t>It is useful to measuring the activity of the business throw the chart where is maximum &amp; minimum sales need to improve.</a:t>
            </a:r>
          </a:p>
          <a:p>
            <a:r>
              <a:rPr lang="en-US" sz="2400" dirty="0" smtClean="0"/>
              <a:t>We use the Excel, SQL and Power BI then easy to understand the financial data.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571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80</Words>
  <Application>Microsoft Office PowerPoint</Application>
  <PresentationFormat>On-screen Show (4:3)</PresentationFormat>
  <Paragraphs>15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Business Analyst Career Program Capstone Project</vt:lpstr>
      <vt:lpstr>Financial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Analyst Career Program Capstone Project</dc:title>
  <dc:creator>LENOVO</dc:creator>
  <cp:lastModifiedBy>LENOVO</cp:lastModifiedBy>
  <cp:revision>11</cp:revision>
  <dcterms:created xsi:type="dcterms:W3CDTF">2023-10-03T11:18:23Z</dcterms:created>
  <dcterms:modified xsi:type="dcterms:W3CDTF">2023-10-04T14:08:15Z</dcterms:modified>
</cp:coreProperties>
</file>