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30B701-FD96-42C6-BB9B-50F038E085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45BC6A-3BCE-4D71-A42A-B4006DF96E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09B14B-B093-4C23-BAEA-F4685EBFED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7524BB-42F8-4CBF-A510-AAB55E6371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562D71-CE0D-4300-8816-A96251DF91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59A55F-4CC0-45C0-8765-DC044BDB95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138766-F66E-40DB-A5C5-354DC48FF2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36B90B-B587-48F4-8DEE-F72AE33048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B922F1-8EB6-4A63-B507-B748A61E8F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3CAFCC-8459-4243-9F9E-35B265A470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8ECFAA-CF4D-4584-9FEF-929FA97311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E07F25-CB96-4970-A977-A6005C6B430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C04966-4350-4D4E-8E8C-CE5FDECD79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D13DBF-584F-4EBD-9EBF-D5936ED0A2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3A7133-0889-433A-9A79-3DE9EEDEF8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B057BB-F5CC-4655-8563-6EDB9B1777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B0EB5E-5B13-401C-A0CA-81E8BE3AD3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3B6238-0B57-4E8F-8BF1-98718246D4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0F9469-CBD4-464E-B8E9-C302D43ADC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030BB8-AE0A-437C-B900-618345232F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7C3C04-0D08-40CA-9E5C-882695E67B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477F1C-8844-47B4-A76C-606AF987D6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4484CB-4E47-4F5C-BA4B-1A408DFE417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8F2321-E99D-4C86-A4A0-BC31EE08D92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>
              <a:spcBef>
                <a:spcPts val="1417"/>
              </a:spcBef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fld id="{FFFCD7F6-C4D1-47C2-8EC1-82AB3CAC43B3}" type="author">
              <a:rPr b="0" lang="en-IN" sz="1800" spc="-1" strike="noStrike">
                <a:latin typeface="Arial"/>
              </a:rPr>
              <a:t> </a:t>
            </a:fld>
            <a:endParaRPr b="0" lang="en-IN" sz="18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25920" y="4628880"/>
            <a:ext cx="6120000" cy="18000"/>
          </a:xfrm>
          <a:custGeom>
            <a:avLst/>
            <a:gdLst/>
            <a:ahLst/>
            <a:rect l="0" t="0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3859200" y="5324400"/>
            <a:ext cx="6240240" cy="7200"/>
          </a:xfrm>
          <a:custGeom>
            <a:avLst/>
            <a:gdLst/>
            <a:ahLst/>
            <a:rect l="0" t="0" r="r" b="b"/>
            <a:pathLst>
              <a:path w="17336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7324" y="21"/>
                </a:lnTo>
                <a:lnTo>
                  <a:pt x="17324" y="21"/>
                </a:lnTo>
                <a:cubicBezTo>
                  <a:pt x="17326" y="21"/>
                  <a:pt x="17328" y="21"/>
                  <a:pt x="17330" y="20"/>
                </a:cubicBezTo>
                <a:cubicBezTo>
                  <a:pt x="17331" y="19"/>
                  <a:pt x="17333" y="17"/>
                  <a:pt x="17334" y="16"/>
                </a:cubicBezTo>
                <a:cubicBezTo>
                  <a:pt x="17335" y="14"/>
                  <a:pt x="17335" y="12"/>
                  <a:pt x="17335" y="11"/>
                </a:cubicBezTo>
                <a:lnTo>
                  <a:pt x="17334" y="10"/>
                </a:lnTo>
                <a:lnTo>
                  <a:pt x="17335" y="11"/>
                </a:lnTo>
                <a:lnTo>
                  <a:pt x="17335" y="11"/>
                </a:lnTo>
                <a:cubicBezTo>
                  <a:pt x="17335" y="9"/>
                  <a:pt x="17335" y="7"/>
                  <a:pt x="17334" y="5"/>
                </a:cubicBezTo>
                <a:cubicBezTo>
                  <a:pt x="17333" y="4"/>
                  <a:pt x="17331" y="2"/>
                  <a:pt x="17330" y="1"/>
                </a:cubicBezTo>
                <a:cubicBezTo>
                  <a:pt x="17328" y="0"/>
                  <a:pt x="17326" y="0"/>
                  <a:pt x="17324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4044960" y="4944960"/>
            <a:ext cx="7200" cy="487440"/>
          </a:xfrm>
          <a:custGeom>
            <a:avLst/>
            <a:gdLst/>
            <a:ahLst/>
            <a:rect l="0" t="0" r="r" b="b"/>
            <a:pathLst>
              <a:path w="22" h="1356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44"/>
                </a:lnTo>
                <a:lnTo>
                  <a:pt x="0" y="1345"/>
                </a:lnTo>
                <a:cubicBezTo>
                  <a:pt x="0" y="1346"/>
                  <a:pt x="0" y="1348"/>
                  <a:pt x="1" y="1350"/>
                </a:cubicBezTo>
                <a:cubicBezTo>
                  <a:pt x="2" y="1351"/>
                  <a:pt x="4" y="1353"/>
                  <a:pt x="5" y="1354"/>
                </a:cubicBezTo>
                <a:cubicBezTo>
                  <a:pt x="7" y="1355"/>
                  <a:pt x="9" y="1355"/>
                  <a:pt x="11" y="1355"/>
                </a:cubicBezTo>
                <a:lnTo>
                  <a:pt x="10" y="1355"/>
                </a:lnTo>
                <a:lnTo>
                  <a:pt x="11" y="1355"/>
                </a:lnTo>
                <a:cubicBezTo>
                  <a:pt x="12" y="1355"/>
                  <a:pt x="14" y="1355"/>
                  <a:pt x="16" y="1354"/>
                </a:cubicBezTo>
                <a:cubicBezTo>
                  <a:pt x="17" y="1353"/>
                  <a:pt x="19" y="1351"/>
                  <a:pt x="20" y="1350"/>
                </a:cubicBezTo>
                <a:cubicBezTo>
                  <a:pt x="21" y="1348"/>
                  <a:pt x="21" y="1346"/>
                  <a:pt x="21" y="1345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1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Arial"/>
              </a:defRPr>
            </a:lvl1pPr>
          </a:lstStyle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2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3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Arial"/>
              </a:defRPr>
            </a:lvl1pPr>
          </a:lstStyle>
          <a:p>
            <a:pPr algn="r">
              <a:buNone/>
            </a:pPr>
            <a:fld id="{1EEB5FF9-1D36-459B-8B7A-4DCB3B033DA3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0" t="0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0" t="0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0" t="0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1900800" y="5204880"/>
            <a:ext cx="7465320" cy="7200"/>
          </a:xfrm>
          <a:custGeom>
            <a:avLst/>
            <a:gdLst/>
            <a:ahLst/>
            <a:rect l="0" t="0" r="r" b="b"/>
            <a:pathLst>
              <a:path w="20739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0" t="0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4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Arial"/>
              </a:defRPr>
            </a:lvl1pPr>
          </a:lstStyle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5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6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Arial"/>
              </a:defRPr>
            </a:lvl1pPr>
          </a:lstStyle>
          <a:p>
            <a:pPr algn="r">
              <a:buNone/>
            </a:pPr>
            <a:fld id="{8517F11D-4196-45A6-BCBC-A84B36D9B07C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0" t="0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0" t="0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0" t="0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5644080" y="5194800"/>
            <a:ext cx="3722040" cy="7200"/>
          </a:xfrm>
          <a:custGeom>
            <a:avLst/>
            <a:gdLst/>
            <a:ahLst/>
            <a:rect l="0" t="0" r="r" b="b"/>
            <a:pathLst>
              <a:path w="10341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0329" y="21"/>
                </a:lnTo>
                <a:lnTo>
                  <a:pt x="10330" y="21"/>
                </a:lnTo>
                <a:cubicBezTo>
                  <a:pt x="10331" y="21"/>
                  <a:pt x="10333" y="21"/>
                  <a:pt x="10335" y="20"/>
                </a:cubicBezTo>
                <a:cubicBezTo>
                  <a:pt x="10336" y="19"/>
                  <a:pt x="10338" y="17"/>
                  <a:pt x="10339" y="16"/>
                </a:cubicBezTo>
                <a:cubicBezTo>
                  <a:pt x="10340" y="14"/>
                  <a:pt x="10340" y="12"/>
                  <a:pt x="10340" y="11"/>
                </a:cubicBezTo>
                <a:lnTo>
                  <a:pt x="10340" y="10"/>
                </a:lnTo>
                <a:lnTo>
                  <a:pt x="10340" y="11"/>
                </a:lnTo>
                <a:lnTo>
                  <a:pt x="10340" y="11"/>
                </a:lnTo>
                <a:cubicBezTo>
                  <a:pt x="10340" y="9"/>
                  <a:pt x="10340" y="7"/>
                  <a:pt x="10339" y="5"/>
                </a:cubicBezTo>
                <a:cubicBezTo>
                  <a:pt x="10338" y="4"/>
                  <a:pt x="10336" y="2"/>
                  <a:pt x="10335" y="1"/>
                </a:cubicBezTo>
                <a:cubicBezTo>
                  <a:pt x="10333" y="0"/>
                  <a:pt x="10331" y="0"/>
                  <a:pt x="10330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0" t="0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974160" y="5194440"/>
            <a:ext cx="3722040" cy="7200"/>
          </a:xfrm>
          <a:custGeom>
            <a:avLst/>
            <a:gdLst/>
            <a:ahLst/>
            <a:rect l="0" t="0" r="r" b="b"/>
            <a:pathLst>
              <a:path w="10341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0329" y="21"/>
                </a:lnTo>
                <a:lnTo>
                  <a:pt x="10330" y="21"/>
                </a:lnTo>
                <a:cubicBezTo>
                  <a:pt x="10331" y="21"/>
                  <a:pt x="10333" y="21"/>
                  <a:pt x="10335" y="20"/>
                </a:cubicBezTo>
                <a:cubicBezTo>
                  <a:pt x="10336" y="19"/>
                  <a:pt x="10338" y="17"/>
                  <a:pt x="10339" y="16"/>
                </a:cubicBezTo>
                <a:cubicBezTo>
                  <a:pt x="10340" y="14"/>
                  <a:pt x="10340" y="12"/>
                  <a:pt x="10340" y="11"/>
                </a:cubicBezTo>
                <a:lnTo>
                  <a:pt x="10340" y="10"/>
                </a:lnTo>
                <a:lnTo>
                  <a:pt x="10340" y="11"/>
                </a:lnTo>
                <a:lnTo>
                  <a:pt x="10340" y="11"/>
                </a:lnTo>
                <a:cubicBezTo>
                  <a:pt x="10340" y="9"/>
                  <a:pt x="10340" y="7"/>
                  <a:pt x="10339" y="5"/>
                </a:cubicBezTo>
                <a:cubicBezTo>
                  <a:pt x="10338" y="4"/>
                  <a:pt x="10336" y="2"/>
                  <a:pt x="10335" y="1"/>
                </a:cubicBezTo>
                <a:cubicBezTo>
                  <a:pt x="10333" y="0"/>
                  <a:pt x="10331" y="0"/>
                  <a:pt x="10330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4590000" y="4914000"/>
            <a:ext cx="7200" cy="349560"/>
          </a:xfrm>
          <a:custGeom>
            <a:avLst/>
            <a:gdLst/>
            <a:ahLst/>
            <a:rect l="0" t="0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5055480" y="1037160"/>
            <a:ext cx="10800" cy="3700800"/>
          </a:xfrm>
          <a:custGeom>
            <a:avLst/>
            <a:gdLst/>
            <a:ahLst/>
            <a:rect l="0" t="0" r="r" b="b"/>
            <a:pathLst>
              <a:path w="32" h="10282">
                <a:moveTo>
                  <a:pt x="15" y="0"/>
                </a:moveTo>
                <a:lnTo>
                  <a:pt x="16" y="0"/>
                </a:lnTo>
                <a:cubicBezTo>
                  <a:pt x="13" y="0"/>
                  <a:pt x="10" y="1"/>
                  <a:pt x="8" y="2"/>
                </a:cubicBezTo>
                <a:cubicBezTo>
                  <a:pt x="5" y="3"/>
                  <a:pt x="3" y="5"/>
                  <a:pt x="2" y="8"/>
                </a:cubicBezTo>
                <a:cubicBezTo>
                  <a:pt x="1" y="10"/>
                  <a:pt x="0" y="13"/>
                  <a:pt x="0" y="16"/>
                </a:cubicBezTo>
                <a:lnTo>
                  <a:pt x="0" y="10265"/>
                </a:lnTo>
                <a:lnTo>
                  <a:pt x="0" y="10266"/>
                </a:lnTo>
                <a:cubicBezTo>
                  <a:pt x="0" y="10268"/>
                  <a:pt x="1" y="10271"/>
                  <a:pt x="2" y="10273"/>
                </a:cubicBezTo>
                <a:cubicBezTo>
                  <a:pt x="3" y="10276"/>
                  <a:pt x="5" y="10278"/>
                  <a:pt x="8" y="10279"/>
                </a:cubicBezTo>
                <a:cubicBezTo>
                  <a:pt x="10" y="10280"/>
                  <a:pt x="13" y="10281"/>
                  <a:pt x="16" y="10281"/>
                </a:cubicBezTo>
                <a:lnTo>
                  <a:pt x="15" y="10281"/>
                </a:lnTo>
                <a:lnTo>
                  <a:pt x="16" y="10281"/>
                </a:lnTo>
                <a:cubicBezTo>
                  <a:pt x="18" y="10281"/>
                  <a:pt x="21" y="10280"/>
                  <a:pt x="23" y="10279"/>
                </a:cubicBezTo>
                <a:cubicBezTo>
                  <a:pt x="26" y="10278"/>
                  <a:pt x="28" y="10276"/>
                  <a:pt x="29" y="10273"/>
                </a:cubicBezTo>
                <a:cubicBezTo>
                  <a:pt x="30" y="10271"/>
                  <a:pt x="31" y="10268"/>
                  <a:pt x="31" y="10266"/>
                </a:cubicBezTo>
                <a:lnTo>
                  <a:pt x="31" y="15"/>
                </a:lnTo>
                <a:lnTo>
                  <a:pt x="31" y="16"/>
                </a:lnTo>
                <a:lnTo>
                  <a:pt x="31" y="16"/>
                </a:lnTo>
                <a:cubicBezTo>
                  <a:pt x="31" y="13"/>
                  <a:pt x="30" y="10"/>
                  <a:pt x="29" y="8"/>
                </a:cubicBezTo>
                <a:cubicBezTo>
                  <a:pt x="28" y="5"/>
                  <a:pt x="26" y="3"/>
                  <a:pt x="23" y="2"/>
                </a:cubicBezTo>
                <a:cubicBezTo>
                  <a:pt x="21" y="1"/>
                  <a:pt x="18" y="0"/>
                  <a:pt x="16" y="0"/>
                </a:cubicBezTo>
                <a:lnTo>
                  <a:pt x="15" y="0"/>
                </a:lnTo>
              </a:path>
            </a:pathLst>
          </a:custGeom>
          <a:gradFill rotWithShape="0"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4400" spc="-1" strike="noStrike">
                <a:latin typeface="Arial"/>
              </a:rPr>
              <a:t>Django Tutorials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4400" spc="-1" strike="noStrike">
                <a:latin typeface="Arial"/>
              </a:rPr>
              <a:t>1.Updating Ubuntu System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8570" spc="-1" strike="noStrike">
                <a:latin typeface="Arial"/>
              </a:rPr>
              <a:t>Intial steps before installing Django on Ubuntu</a:t>
            </a:r>
            <a:endParaRPr b="0" lang="en-IN" sz="4857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04000" y="2340000"/>
            <a:ext cx="9072000" cy="28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Need to update Ubuntu repository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sudo apt update -y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Need to install Python Venv module 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sudo apt install python3.10-venv</a:t>
            </a:r>
            <a:endParaRPr b="0" lang="en-IN" sz="2800" spc="-1" strike="noStrike">
              <a:latin typeface="Arial"/>
            </a:endParaRPr>
          </a:p>
          <a:p>
            <a:pPr lvl="3" marL="864000" indent="-216000" algn="ctr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69FDA1-2924-4C48-992C-AAABD04C595F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4400" spc="-1" strike="noStrike">
                <a:latin typeface="Arial"/>
              </a:rPr>
              <a:t>2. Creating Virtual Environment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8570" spc="-1" strike="noStrike">
                <a:latin typeface="Arial"/>
              </a:rPr>
              <a:t>It is a good idea to create a virtual environment to create a Django project</a:t>
            </a:r>
            <a:endParaRPr b="0" lang="en-IN" sz="4857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04000" y="2340000"/>
            <a:ext cx="9072000" cy="28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Creating virtual environment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python3 </a:t>
            </a:r>
            <a:r>
              <a:rPr b="0" lang="en-IN" sz="2800" spc="-1" strike="sngStrike">
                <a:latin typeface="Arial"/>
              </a:rPr>
              <a:t>-m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Need to install Python Venv module 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sudo apt install python3.10-venv</a:t>
            </a:r>
            <a:endParaRPr b="0" lang="en-IN" sz="2800" spc="-1" strike="noStrike">
              <a:latin typeface="Arial"/>
            </a:endParaRPr>
          </a:p>
          <a:p>
            <a:pPr lvl="3" marL="864000" indent="-216000" algn="ctr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80885A-9788-40D9-8DF9-A7023903887C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LibreOffice/7.3.2.2$Linux_X86_64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2023-08-24T19:38:52Z</dcterms:created>
  <dc:creator/>
  <dc:description/>
  <dc:language>en-IN</dc:language>
  <cp:lastModifiedBy/>
  <dcterms:modified xsi:type="dcterms:W3CDTF">2023-08-24T20:15:35Z</dcterms:modified>
  <cp:revision>2</cp:revision>
  <dc:subject/>
  <dc:title>Portfolio</dc:title>
</cp:coreProperties>
</file>