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5" r:id="rId9"/>
    <p:sldId id="268" r:id="rId10"/>
    <p:sldId id="264" r:id="rId11"/>
    <p:sldId id="266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12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3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5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437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515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275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1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9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899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1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2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programming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4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It is a basic unit of Object Oriented Programming and represents the real life entities. A typical Java program creates many objects, which as you know, interact by invoking methods.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object consists </a:t>
            </a:r>
            <a:r>
              <a:rPr lang="en-US" dirty="0" smtClean="0"/>
              <a:t>of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State </a:t>
            </a:r>
            <a:r>
              <a:rPr lang="en-US" dirty="0"/>
              <a:t>: It is represented by attributes of an object. 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also reflects the properties of an </a:t>
            </a:r>
            <a:r>
              <a:rPr lang="en-US" dirty="0" smtClean="0"/>
              <a:t>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Behavior </a:t>
            </a:r>
            <a:r>
              <a:rPr lang="en-US" dirty="0"/>
              <a:t>: It is represented by methods of an object. It also reflects the response of an object with other objects.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Identity </a:t>
            </a:r>
            <a:r>
              <a:rPr lang="en-US" dirty="0"/>
              <a:t>: It gives a unique name to an object and enables one object to interact with other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7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73" y="2366606"/>
            <a:ext cx="8994794" cy="25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9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694" y="2186488"/>
            <a:ext cx="514016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4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12950" y="1790700"/>
            <a:ext cx="10179050" cy="35941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is a blueprint for creating </a:t>
            </a:r>
            <a:r>
              <a:rPr lang="en-US" b="1" dirty="0"/>
              <a:t>objects</a:t>
            </a:r>
            <a:r>
              <a:rPr lang="en-US" dirty="0"/>
              <a:t> </a:t>
            </a:r>
            <a:r>
              <a:rPr lang="en-US" dirty="0" smtClean="0"/>
              <a:t>, </a:t>
            </a:r>
            <a:r>
              <a:rPr lang="en-US" dirty="0"/>
              <a:t>providing initial </a:t>
            </a:r>
            <a:r>
              <a:rPr lang="en-US" dirty="0" smtClean="0"/>
              <a:t>values for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</a:t>
            </a:r>
            <a:r>
              <a:rPr lang="en-US" dirty="0"/>
              <a:t>(member variables or attributes), and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implementations </a:t>
            </a:r>
            <a:r>
              <a:rPr lang="en-US" dirty="0"/>
              <a:t>of behavior (member functions or methods).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4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592491" cy="1166716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is a programming paradigm  </a:t>
            </a:r>
            <a:r>
              <a:rPr lang="en-US" dirty="0"/>
              <a:t>which is based upon the concept of objects</a:t>
            </a:r>
            <a:r>
              <a:rPr lang="en-US" dirty="0" smtClean="0"/>
              <a:t>.</a:t>
            </a:r>
          </a:p>
          <a:p>
            <a:r>
              <a:rPr lang="en-US" dirty="0"/>
              <a:t>In object oriented programming, computer programs are designed using the concept of objects that interact with real world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4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Procedural Programming is a  programming paradigm that uses a linear or top-down approach.</a:t>
            </a:r>
          </a:p>
          <a:p>
            <a:r>
              <a:rPr lang="en-US" dirty="0"/>
              <a:t>It relies on procedures or subroutines to perform computations</a:t>
            </a:r>
            <a:r>
              <a:rPr lang="en-US" dirty="0" smtClean="0"/>
              <a:t>.</a:t>
            </a:r>
          </a:p>
          <a:p>
            <a:r>
              <a:rPr lang="en-US" dirty="0"/>
              <a:t>In procedural programming, a program consists of data and modules/procedures that operate </a:t>
            </a:r>
            <a:r>
              <a:rPr lang="en-US" dirty="0" smtClean="0"/>
              <a:t>on the data. </a:t>
            </a:r>
          </a:p>
          <a:p>
            <a:r>
              <a:rPr lang="en-US" dirty="0"/>
              <a:t>During a program’s execution, any given procedure might be called at any point, including by other procedures or itself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45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procedural and object oriented language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1917" b="6389"/>
          <a:stretch/>
        </p:blipFill>
        <p:spPr>
          <a:xfrm>
            <a:off x="2087374" y="2538132"/>
            <a:ext cx="8810121" cy="39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5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LANGUAGES</a:t>
            </a:r>
            <a:endParaRPr lang="en-US" dirty="0"/>
          </a:p>
        </p:txBody>
      </p:sp>
      <p:pic>
        <p:nvPicPr>
          <p:cNvPr id="3074" name="Picture 2" descr="Image result for ALGO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51" y="1685596"/>
            <a:ext cx="1430805" cy="211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CO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28" y="4448007"/>
            <a:ext cx="2914650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441" y="4448007"/>
            <a:ext cx="2952750" cy="1552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875" y="1285875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4050" y="4024144"/>
            <a:ext cx="1885950" cy="2419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514" y="1956629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8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LANGUAGES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251677" y="1172584"/>
            <a:ext cx="10409611" cy="53288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46" y="1397392"/>
            <a:ext cx="2019300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39" y="1027617"/>
            <a:ext cx="1514923" cy="2774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203" y="1797442"/>
            <a:ext cx="3124200" cy="146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324" y="4358359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103" y="4414651"/>
            <a:ext cx="2438400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189" y="465233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0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oops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ENCAPSULATION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6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78350" y="1255713"/>
            <a:ext cx="7613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8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OOPs….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139" y="1305324"/>
            <a:ext cx="7123387" cy="32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089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108</TotalTime>
  <Words>112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OOPS</vt:lpstr>
      <vt:lpstr>Object Oriented programming</vt:lpstr>
      <vt:lpstr>Procedural language</vt:lpstr>
      <vt:lpstr>Differences between procedural and object oriented language</vt:lpstr>
      <vt:lpstr>PROCEDURAL LANGUAGES</vt:lpstr>
      <vt:lpstr>OBJECT ORIENTED LANGUAGES</vt:lpstr>
      <vt:lpstr>Characteristics of oops</vt:lpstr>
      <vt:lpstr>PowerPoint Presentation</vt:lpstr>
      <vt:lpstr>PowerPoint Presentation</vt:lpstr>
      <vt:lpstr>Objects</vt:lpstr>
      <vt:lpstr>PowerPoint Presentation</vt:lpstr>
      <vt:lpstr>Classes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</dc:title>
  <dc:creator>Biyyapu, Subhash</dc:creator>
  <cp:lastModifiedBy>Biyyapu, Subhash</cp:lastModifiedBy>
  <cp:revision>8</cp:revision>
  <dcterms:created xsi:type="dcterms:W3CDTF">2020-02-11T10:43:07Z</dcterms:created>
  <dcterms:modified xsi:type="dcterms:W3CDTF">2020-02-11T12:31:20Z</dcterms:modified>
</cp:coreProperties>
</file>