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69" r:id="rId3"/>
    <p:sldId id="257" r:id="rId4"/>
    <p:sldId id="258" r:id="rId5"/>
    <p:sldId id="259" r:id="rId6"/>
    <p:sldId id="263" r:id="rId7"/>
    <p:sldId id="262" r:id="rId8"/>
    <p:sldId id="260" r:id="rId9"/>
    <p:sldId id="268" r:id="rId10"/>
    <p:sldId id="264" r:id="rId11"/>
    <p:sldId id="266" r:id="rId12"/>
    <p:sldId id="261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12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3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5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437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515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275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1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899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1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2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programming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is a basic unit of Object Oriented Programming and represents the real life entities. A typical Java program creates many objects, which as you know, interact by invoking methods.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object consists </a:t>
            </a:r>
            <a:r>
              <a:rPr lang="en-US" dirty="0" smtClean="0"/>
              <a:t>of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 </a:t>
            </a:r>
            <a:r>
              <a:rPr lang="en-US" dirty="0"/>
              <a:t>: It is represented by attributes of an object.  </a:t>
            </a:r>
            <a:r>
              <a:rPr lang="en-US" dirty="0" smtClean="0"/>
              <a:t>It </a:t>
            </a:r>
            <a:r>
              <a:rPr lang="en-US" dirty="0"/>
              <a:t>also reflects the properties of an </a:t>
            </a:r>
            <a:r>
              <a:rPr lang="en-US" dirty="0" smtClean="0"/>
              <a:t>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Behavior </a:t>
            </a:r>
            <a:r>
              <a:rPr lang="en-US" dirty="0"/>
              <a:t>: It is represented by methods of an object. It also reflects the response of an object with other objects.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Identity </a:t>
            </a:r>
            <a:r>
              <a:rPr lang="en-US" dirty="0"/>
              <a:t>: It gives a unique name to an object and enables one object to interact with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28415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73" y="2366606"/>
            <a:ext cx="8994794" cy="25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694" y="2186488"/>
            <a:ext cx="514016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2950" y="1790700"/>
            <a:ext cx="10179050" cy="3594100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class</a:t>
            </a:r>
            <a:r>
              <a:rPr lang="en-US" dirty="0"/>
              <a:t> is a blueprint for creating </a:t>
            </a:r>
            <a:r>
              <a:rPr lang="en-US" b="1" dirty="0"/>
              <a:t>objects</a:t>
            </a:r>
            <a:r>
              <a:rPr lang="en-US" dirty="0"/>
              <a:t> </a:t>
            </a:r>
            <a:r>
              <a:rPr lang="en-US" dirty="0" smtClean="0"/>
              <a:t>, </a:t>
            </a:r>
            <a:r>
              <a:rPr lang="en-US" dirty="0"/>
              <a:t>providing initial </a:t>
            </a:r>
            <a:r>
              <a:rPr lang="en-US" dirty="0" smtClean="0"/>
              <a:t>values for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</a:t>
            </a:r>
            <a:r>
              <a:rPr lang="en-US" dirty="0"/>
              <a:t>(member variables or attributes), and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implementations </a:t>
            </a:r>
            <a:r>
              <a:rPr lang="en-US" dirty="0"/>
              <a:t>of behavior (member functions or methods).</a:t>
            </a:r>
          </a:p>
        </p:txBody>
      </p:sp>
    </p:spTree>
    <p:extLst>
      <p:ext uri="{BB962C8B-B14F-4D97-AF65-F5344CB8AC3E}">
        <p14:creationId xmlns:p14="http://schemas.microsoft.com/office/powerpoint/2010/main" val="37083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5313" y="1700011"/>
            <a:ext cx="9465972" cy="3517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Modifiers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class can be public or has default access </a:t>
            </a:r>
            <a:endParaRPr lang="en-US" sz="16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name: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name should begin with a initial letter </a:t>
            </a:r>
            <a:endParaRPr lang="en-US" sz="16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Superclass(if any):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name of the class’s parent (superclass), if any, preceded by the keyword extends. A class can only extend (subclass) one parent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Interfaces(if any):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comma-separated list of interfaces implemented by the class, if any, preceded by the keyword implements. A class can implement more than one interface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Body: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class body surrounded by braces, { }.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53 years ago…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Alan Kay in 1967 coined “object oriented programming”.</a:t>
            </a:r>
          </a:p>
          <a:p>
            <a:r>
              <a:rPr lang="en-US" dirty="0" smtClean="0"/>
              <a:t>Inspired from cells .</a:t>
            </a:r>
          </a:p>
          <a:p>
            <a:r>
              <a:rPr lang="en-US" dirty="0" smtClean="0"/>
              <a:t>Developed Smalltalk at Xerox.</a:t>
            </a:r>
          </a:p>
          <a:p>
            <a:r>
              <a:rPr lang="en-US" dirty="0"/>
              <a:t>A</a:t>
            </a:r>
            <a:r>
              <a:rPr lang="en-US" dirty="0" smtClean="0"/>
              <a:t>ccording </a:t>
            </a:r>
            <a:r>
              <a:rPr lang="en-US" dirty="0"/>
              <a:t>to Alan Kay, the essential ingredients of OOP are:</a:t>
            </a:r>
          </a:p>
          <a:p>
            <a:r>
              <a:rPr lang="en-US" dirty="0"/>
              <a:t>Message passing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Dynamic binding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alan k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545" y="1989136"/>
            <a:ext cx="3626455" cy="2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2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592491" cy="1166716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is a programming paradigm  </a:t>
            </a:r>
            <a:r>
              <a:rPr lang="en-US" dirty="0"/>
              <a:t>which is based upon the concept of objects</a:t>
            </a:r>
            <a:r>
              <a:rPr lang="en-US" dirty="0" smtClean="0"/>
              <a:t>.</a:t>
            </a:r>
          </a:p>
          <a:p>
            <a:r>
              <a:rPr lang="en-US" dirty="0"/>
              <a:t>In object oriented programming, computer programs are designed using the concept of objects that interact with real world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Another reason to use Object-oriented Programming is the ease of development and ability for other developers to understand the program after development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Procedural Programming is a  programming paradigm that uses a linear or top-down approach.</a:t>
            </a:r>
          </a:p>
          <a:p>
            <a:r>
              <a:rPr lang="en-US" dirty="0"/>
              <a:t>It relies on procedures or subroutines to perform computations</a:t>
            </a:r>
            <a:r>
              <a:rPr lang="en-US" dirty="0" smtClean="0"/>
              <a:t>.</a:t>
            </a:r>
          </a:p>
          <a:p>
            <a:r>
              <a:rPr lang="en-US" dirty="0"/>
              <a:t>In procedural programming, a program consists of data and modules/procedures that operate </a:t>
            </a:r>
            <a:r>
              <a:rPr lang="en-US" dirty="0" smtClean="0"/>
              <a:t>on the data. </a:t>
            </a:r>
          </a:p>
          <a:p>
            <a:r>
              <a:rPr lang="en-US" dirty="0"/>
              <a:t>During a program’s execution, any given procedure might be called at any point, including by other procedures or itself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4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procedural and object oriented language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1917" b="6389"/>
          <a:stretch/>
        </p:blipFill>
        <p:spPr>
          <a:xfrm>
            <a:off x="2087374" y="2538132"/>
            <a:ext cx="8810121" cy="39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LANGUAGES</a:t>
            </a:r>
            <a:endParaRPr lang="en-US" dirty="0"/>
          </a:p>
        </p:txBody>
      </p:sp>
      <p:pic>
        <p:nvPicPr>
          <p:cNvPr id="3074" name="Picture 2" descr="Image result for ALGO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51" y="1685596"/>
            <a:ext cx="1430805" cy="211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CO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28" y="4448007"/>
            <a:ext cx="2914650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441" y="4448007"/>
            <a:ext cx="2952750" cy="1552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75" y="1285875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4050" y="4024144"/>
            <a:ext cx="1885950" cy="2419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514" y="1956629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LANGUAGES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51677" y="1172584"/>
            <a:ext cx="10409611" cy="53288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46" y="1397392"/>
            <a:ext cx="201930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39" y="1027617"/>
            <a:ext cx="1514923" cy="2774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203" y="1797442"/>
            <a:ext cx="3124200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324" y="4358359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103" y="4414651"/>
            <a:ext cx="243840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189" y="465233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oops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3076" name="Picture 4" descr="Image result for characteristics of 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1700212"/>
            <a:ext cx="53054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4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OOPs….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39" y="1305324"/>
            <a:ext cx="7123387" cy="32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475</TotalTime>
  <Words>189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Times New Roman</vt:lpstr>
      <vt:lpstr>Badge</vt:lpstr>
      <vt:lpstr>OOPS</vt:lpstr>
      <vt:lpstr>53 years ago…</vt:lpstr>
      <vt:lpstr>Object Oriented programming</vt:lpstr>
      <vt:lpstr>Procedural language</vt:lpstr>
      <vt:lpstr>Differences between procedural and object oriented language</vt:lpstr>
      <vt:lpstr>PROCEDURAL LANGUAGES</vt:lpstr>
      <vt:lpstr>OBJECT ORIENTED LANGUAGES</vt:lpstr>
      <vt:lpstr>Characteristics of oops</vt:lpstr>
      <vt:lpstr>PowerPoint Presentation</vt:lpstr>
      <vt:lpstr>Objects</vt:lpstr>
      <vt:lpstr>PowerPoint Presentation</vt:lpstr>
      <vt:lpstr>Classes</vt:lpstr>
      <vt:lpstr>PowerPoint Presentation</vt:lpstr>
      <vt:lpstr>class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</dc:title>
  <dc:creator>Biyyapu, Subhash</dc:creator>
  <cp:lastModifiedBy>Biyyapu, Subhash</cp:lastModifiedBy>
  <cp:revision>12</cp:revision>
  <dcterms:created xsi:type="dcterms:W3CDTF">2020-02-11T10:43:07Z</dcterms:created>
  <dcterms:modified xsi:type="dcterms:W3CDTF">2020-02-12T09:32:43Z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