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73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9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A90C26-E35A-4A81-BB88-4801F5EF1966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92F1-4B0A-48AB-BDE0-30E23098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7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tnetcoretutorials.com/wp-content/uploads/2017/03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8" y="1487977"/>
            <a:ext cx="9559637" cy="48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1681" y="357448"/>
            <a:ext cx="7581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 In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ASP.Net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5380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455" y="1022465"/>
            <a:ext cx="11089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Middleware forms the request handling pipeline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Application configuration occurs inside </a:t>
            </a:r>
            <a:r>
              <a:rPr lang="en-US" sz="2800" dirty="0" smtClean="0"/>
              <a:t>of</a:t>
            </a:r>
            <a:r>
              <a:rPr lang="en-US" sz="2800" dirty="0"/>
              <a:t> </a:t>
            </a:r>
            <a:r>
              <a:rPr lang="en-US" sz="2800" i="1" dirty="0"/>
              <a:t>Program</a:t>
            </a:r>
            <a:r>
              <a:rPr lang="en-US" sz="2800" dirty="0"/>
              <a:t> and </a:t>
            </a:r>
            <a:r>
              <a:rPr lang="en-US" sz="2800" i="1" dirty="0"/>
              <a:t>Startup </a:t>
            </a:r>
            <a:r>
              <a:rPr lang="en-US" sz="2800" dirty="0"/>
              <a:t>classes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We can have as many middleware components as we deem necessary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Order of the registered middleware components matters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Middleware components can short-circuit the request and generate the request </a:t>
            </a:r>
            <a:r>
              <a:rPr lang="en-US" sz="2800" dirty="0" smtClean="0"/>
              <a:t>immediately</a:t>
            </a:r>
          </a:p>
        </p:txBody>
      </p:sp>
    </p:spTree>
    <p:extLst>
      <p:ext uri="{BB962C8B-B14F-4D97-AF65-F5344CB8AC3E}">
        <p14:creationId xmlns:p14="http://schemas.microsoft.com/office/powerpoint/2010/main" val="3719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436093"/>
            <a:ext cx="10565477" cy="140053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3200" dirty="0" smtClean="0"/>
              <a:t>Ways </a:t>
            </a:r>
            <a:r>
              <a:rPr lang="en-US" sz="3200" dirty="0"/>
              <a:t>of configuring the middleware pipeline</a:t>
            </a:r>
            <a:r>
              <a:rPr lang="en-US" sz="32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Run</a:t>
            </a: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 –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Generate a response and short-circuit the request</a:t>
            </a:r>
            <a:b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</a:b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Use –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Perform logic and send request to next part</a:t>
            </a:r>
            <a:b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</a:b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Map –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Conditionally send the request to other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middleware</a:t>
            </a:r>
            <a:b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</a:br>
            <a:r>
              <a:rPr lang="en-US" sz="2400" b="1" dirty="0" err="1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MapWhen</a:t>
            </a: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 </a:t>
            </a:r>
            <a:r>
              <a:rPr lang="en-US" sz="2400" b="1" dirty="0" smtClean="0">
                <a:solidFill>
                  <a:srgbClr val="212529"/>
                </a:solidFill>
                <a:latin typeface="SFMono-Regular"/>
              </a:rPr>
              <a:t>–</a:t>
            </a:r>
            <a:r>
              <a:rPr lang="en-US" sz="2400" b="1" dirty="0" smtClean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Behaves almost the same as Map except that we can specify the detailed condition by using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HttpContext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 object. We could check for URL, headers, query strings, cookies,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etc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).</a:t>
            </a:r>
            <a:b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</a:br>
            <a:r>
              <a:rPr lang="en-US" sz="2400" b="1" dirty="0" err="1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UseWhen</a:t>
            </a: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– 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Similar to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Mapwhen</a:t>
            </a:r>
            <a:r>
              <a:rPr lang="en-US" sz="2400" dirty="0">
                <a:solidFill>
                  <a:srgbClr val="212529"/>
                </a:solidFill>
                <a:latin typeface="SFMono-Regular"/>
                <a:ea typeface="+mn-ea"/>
                <a:cs typeface="+mn-cs"/>
              </a:rPr>
              <a:t>, but will not break the flow.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60" y="369585"/>
            <a:ext cx="9404723" cy="950467"/>
          </a:xfrm>
        </p:spPr>
        <p:txBody>
          <a:bodyPr/>
          <a:lstStyle/>
          <a:p>
            <a:r>
              <a:rPr lang="en-US" dirty="0" smtClean="0"/>
              <a:t>Static Files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solidFill>
                  <a:srgbClr val="212529"/>
                </a:solidFill>
                <a:latin typeface="SFMono-Regular"/>
              </a:rPr>
              <a:t/>
            </a:r>
            <a:br>
              <a:rPr lang="en-US" sz="2000" dirty="0">
                <a:solidFill>
                  <a:srgbClr val="212529"/>
                </a:solidFill>
                <a:latin typeface="SFMono-Regular"/>
              </a:rPr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4661" y="1518149"/>
            <a:ext cx="648767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Microsoft.AspNetCore.StaticFiles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UseStaticFiles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StaticFileOptions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UseDefaultFiles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UseDefaultFilesOptions</a:t>
            </a:r>
            <a:endParaRPr lang="en-US" sz="3200" dirty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UseFileServer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608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60" y="369585"/>
            <a:ext cx="9404723" cy="950467"/>
          </a:xfrm>
        </p:spPr>
        <p:txBody>
          <a:bodyPr/>
          <a:lstStyle/>
          <a:p>
            <a:r>
              <a:rPr lang="en-US" dirty="0"/>
              <a:t>Exceptions: </a:t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>
                <a:solidFill>
                  <a:srgbClr val="212529"/>
                </a:solidFill>
                <a:latin typeface="SFMono-Regular"/>
              </a:rPr>
              <a:t/>
            </a:r>
            <a:br>
              <a:rPr lang="en-US" sz="2000" dirty="0">
                <a:solidFill>
                  <a:srgbClr val="212529"/>
                </a:solidFill>
                <a:latin typeface="SFMono-Regular"/>
              </a:rPr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4661" y="1518149"/>
            <a:ext cx="842410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12529"/>
                </a:solidFill>
                <a:latin typeface="SFMono-Regular"/>
              </a:rPr>
              <a:t>Microsoft.AspNetCore.Diagnostics</a:t>
            </a:r>
            <a:r>
              <a:rPr lang="en-US" sz="3200" dirty="0">
                <a:solidFill>
                  <a:srgbClr val="212529"/>
                </a:solidFill>
                <a:latin typeface="SFMono-Regular"/>
              </a:rPr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UseDeveloperExceptionPage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212529"/>
                </a:solidFill>
                <a:latin typeface="SFMono-Regular"/>
              </a:rPr>
              <a:t>UseExceptionHandler</a:t>
            </a:r>
            <a:endParaRPr lang="en-US" sz="3200" dirty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12529"/>
                </a:solidFill>
                <a:latin typeface="SFMono-Regular"/>
              </a:rPr>
              <a:t>UseStatusCodePages</a:t>
            </a:r>
            <a:endParaRPr 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12529"/>
                </a:solidFill>
                <a:latin typeface="SFMono-Regular"/>
              </a:rPr>
              <a:t>UseWelcomePage</a:t>
            </a:r>
            <a:endParaRPr lang="en-US" sz="3200" dirty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390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60" y="369585"/>
            <a:ext cx="9404723" cy="950467"/>
          </a:xfrm>
        </p:spPr>
        <p:txBody>
          <a:bodyPr/>
          <a:lstStyle/>
          <a:p>
            <a:r>
              <a:rPr lang="en-US" dirty="0"/>
              <a:t>Custom Middleware: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7461" y="1535082"/>
            <a:ext cx="1103058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A public constructor with a parameter of type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212529"/>
                </a:solidFill>
                <a:latin typeface="SFMono-Regular"/>
              </a:rPr>
              <a:t>public 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static void Run(this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IApplicationBuilder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app,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handler)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A public method named Invoke or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InvokeAsync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This 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method must return a Task and accept the first parameter of 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type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  	</a:t>
            </a:r>
            <a:r>
              <a:rPr lang="en-US" sz="2400" dirty="0" err="1" smtClean="0">
                <a:solidFill>
                  <a:srgbClr val="212529"/>
                </a:solidFill>
                <a:latin typeface="SFMono-Regular"/>
              </a:rPr>
              <a:t>HttpContext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Additional parameters for the Invoke/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InvokeAsync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 are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populated 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by dependency 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injection.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212529"/>
                </a:solidFill>
                <a:latin typeface="SFMono-Regular"/>
              </a:rPr>
              <a:t>public 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delegate Task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(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HttpContext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context);</a:t>
            </a:r>
            <a:r>
              <a:rPr lang="en-US" altLang="en-US" sz="2400" dirty="0"/>
              <a:t>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4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860" y="369585"/>
            <a:ext cx="9404723" cy="950467"/>
          </a:xfrm>
        </p:spPr>
        <p:txBody>
          <a:bodyPr/>
          <a:lstStyle/>
          <a:p>
            <a:r>
              <a:rPr lang="en-US" dirty="0"/>
              <a:t>Custom Middleware: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7461" y="1535082"/>
            <a:ext cx="1103058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en-US" sz="32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A public constructor with a parameter of type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212529"/>
                </a:solidFill>
                <a:latin typeface="SFMono-Regular"/>
              </a:rPr>
              <a:t>public 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static void Run(this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IApplicationBuilder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app,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handler)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A public method named Invoke or 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InvokeAsync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This 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method must return a Task and accept the first parameter of 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type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  	</a:t>
            </a:r>
            <a:r>
              <a:rPr lang="en-US" sz="2400" dirty="0" err="1" smtClean="0">
                <a:solidFill>
                  <a:srgbClr val="212529"/>
                </a:solidFill>
                <a:latin typeface="SFMono-Regular"/>
              </a:rPr>
              <a:t>HttpContext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. Additional parameters for the Invoke/</a:t>
            </a:r>
            <a:r>
              <a:rPr lang="en-US" sz="2400" dirty="0" err="1">
                <a:solidFill>
                  <a:srgbClr val="212529"/>
                </a:solidFill>
                <a:latin typeface="SFMono-Regular"/>
              </a:rPr>
              <a:t>InvokeAsync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 are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populated </a:t>
            </a:r>
            <a:r>
              <a:rPr lang="en-US" sz="2400" dirty="0">
                <a:solidFill>
                  <a:srgbClr val="212529"/>
                </a:solidFill>
                <a:latin typeface="SFMono-Regular"/>
              </a:rPr>
              <a:t>by dependency </a:t>
            </a:r>
            <a:r>
              <a:rPr lang="en-US" sz="2400" dirty="0" smtClean="0">
                <a:solidFill>
                  <a:srgbClr val="212529"/>
                </a:solidFill>
                <a:latin typeface="SFMono-Regular"/>
              </a:rPr>
              <a:t>injection.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212529"/>
                </a:solidFill>
                <a:latin typeface="SFMono-Regular"/>
              </a:rPr>
              <a:t>public 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delegate Task 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RequestDelegate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(</a:t>
            </a:r>
            <a:r>
              <a:rPr lang="en-US" altLang="en-US" sz="2400" dirty="0" err="1">
                <a:solidFill>
                  <a:srgbClr val="212529"/>
                </a:solidFill>
                <a:latin typeface="SFMono-Regular"/>
              </a:rPr>
              <a:t>HttpContext</a:t>
            </a:r>
            <a:r>
              <a:rPr lang="en-US" altLang="en-US" sz="2400" dirty="0">
                <a:solidFill>
                  <a:srgbClr val="212529"/>
                </a:solidFill>
                <a:latin typeface="SFMono-Regular"/>
              </a:rPr>
              <a:t> context);</a:t>
            </a:r>
            <a:r>
              <a:rPr lang="en-US" altLang="en-US" sz="2400" dirty="0"/>
              <a:t> </a:t>
            </a:r>
            <a:endParaRPr lang="en-US" sz="2400" dirty="0" smtClean="0">
              <a:solidFill>
                <a:srgbClr val="212529"/>
              </a:solidFill>
              <a:latin typeface="SFMono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529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14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SFMono-Regular</vt:lpstr>
      <vt:lpstr>Wingdings 3</vt:lpstr>
      <vt:lpstr>Ion</vt:lpstr>
      <vt:lpstr>PowerPoint Presentation</vt:lpstr>
      <vt:lpstr>PowerPoint Presentation</vt:lpstr>
      <vt:lpstr>Ways of configuring the middleware pipeline:  Run – Generate a response and short-circuit the request Use – Perform logic and send request to next part Map – Conditionally send the request to other middleware MapWhen – Behaves almost the same as Map except that we can specify the detailed condition by using HttpContext object. We could check for URL, headers, query strings, cookies, etc). UseWhen – Similar to Mapwhen, but will not break the flow.   </vt:lpstr>
      <vt:lpstr>Static Files:       </vt:lpstr>
      <vt:lpstr>Exceptions:         </vt:lpstr>
      <vt:lpstr>Custom Middleware:  </vt:lpstr>
      <vt:lpstr>Custom Middleware:  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DAGGULA Subhash</dc:creator>
  <cp:lastModifiedBy>DAGGULA Subhash</cp:lastModifiedBy>
  <cp:revision>12</cp:revision>
  <dcterms:created xsi:type="dcterms:W3CDTF">2019-12-19T14:56:26Z</dcterms:created>
  <dcterms:modified xsi:type="dcterms:W3CDTF">2019-12-20T06:29:00Z</dcterms:modified>
</cp:coreProperties>
</file>