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4/10/20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2">
            <a:extLst>
              <a:ext uri="{FF2B5EF4-FFF2-40B4-BE49-F238E27FC236}">
                <a16:creationId xmlns:a16="http://schemas.microsoft.com/office/drawing/2014/main" id="{298C5566-AC0E-5949-8C6D-E3662333FA05}"/>
              </a:ext>
            </a:extLst>
          </p:cNvPr>
          <p:cNvSpPr/>
          <p:nvPr/>
        </p:nvSpPr>
        <p:spPr>
          <a:xfrm>
            <a:off x="851172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"/>
          <p:cNvSpPr/>
          <p:nvPr/>
        </p:nvSpPr>
        <p:spPr>
          <a:xfrm>
            <a:off x="345989" y="2137719"/>
            <a:ext cx="4831951" cy="2137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Coupled code/in-situ infrastructure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65832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2420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81860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2"/>
          <a:stretch/>
        </p:blipFill>
        <p:spPr>
          <a:xfrm>
            <a:off x="9221640" y="2396880"/>
            <a:ext cx="152784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CustomShape 5"/>
          <p:cNvSpPr/>
          <p:nvPr/>
        </p:nvSpPr>
        <p:spPr>
          <a:xfrm>
            <a:off x="62532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Nyx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97036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ASCENT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Visualization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528880" y="2406239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DB on disk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DF5DA-E7A8-5644-9849-BAF3E2D678E5}"/>
              </a:ext>
            </a:extLst>
          </p:cNvPr>
          <p:cNvSpPr txBox="1"/>
          <p:nvPr/>
        </p:nvSpPr>
        <p:spPr>
          <a:xfrm>
            <a:off x="9130197" y="362910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Installed</a:t>
            </a:r>
          </a:p>
          <a:p>
            <a:pPr algn="ctr"/>
            <a:r>
              <a:rPr lang="en-US" dirty="0"/>
              <a:t>Cinema viewer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00AC3D9E-D264-964E-86F8-AE7CE54A5A74}"/>
              </a:ext>
            </a:extLst>
          </p:cNvPr>
          <p:cNvSpPr/>
          <p:nvPr/>
        </p:nvSpPr>
        <p:spPr>
          <a:xfrm>
            <a:off x="7375260" y="2396880"/>
            <a:ext cx="137160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Analysis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lgorithm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Microsoft Office User</cp:lastModifiedBy>
  <cp:revision>13</cp:revision>
  <dcterms:created xsi:type="dcterms:W3CDTF">2020-03-05T17:18:01Z</dcterms:created>
  <dcterms:modified xsi:type="dcterms:W3CDTF">2020-04-10T15:31:00Z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